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2"/>
  </p:notesMasterIdLst>
  <p:handoutMasterIdLst>
    <p:handoutMasterId r:id="rId13"/>
  </p:handoutMasterIdLst>
  <p:sldIdLst>
    <p:sldId id="352" r:id="rId2"/>
    <p:sldId id="344" r:id="rId3"/>
    <p:sldId id="3341" r:id="rId4"/>
    <p:sldId id="3345" r:id="rId5"/>
    <p:sldId id="3333" r:id="rId6"/>
    <p:sldId id="3355" r:id="rId7"/>
    <p:sldId id="3357" r:id="rId8"/>
    <p:sldId id="3354" r:id="rId9"/>
    <p:sldId id="353" r:id="rId10"/>
    <p:sldId id="3328" r:id="rId11"/>
  </p:sldIdLst>
  <p:sldSz cx="9144000" cy="5143500" type="screen16x9"/>
  <p:notesSz cx="6858000" cy="9144000"/>
  <p:embeddedFontLst>
    <p:embeddedFont>
      <p:font typeface="Aptos Narrow" panose="020B0004020202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C"/>
    <a:srgbClr val="1F3158"/>
    <a:srgbClr val="DED9D4"/>
    <a:srgbClr val="D7D6BC"/>
    <a:srgbClr val="B7BE4A"/>
    <a:srgbClr val="C2DCF3"/>
    <a:srgbClr val="4060A3"/>
    <a:srgbClr val="78AADF"/>
    <a:srgbClr val="ECECEC"/>
    <a:srgbClr val="96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8" autoAdjust="0"/>
    <p:restoredTop sz="93125" autoAdjust="0"/>
  </p:normalViewPr>
  <p:slideViewPr>
    <p:cSldViewPr snapToGrid="0" snapToObjects="1">
      <p:cViewPr varScale="1">
        <p:scale>
          <a:sx n="127" d="100"/>
          <a:sy n="127" d="100"/>
        </p:scale>
        <p:origin x="594"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823A70-4605-416B-B04B-D0B4BE4294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593266-8DC2-48A1-A882-DB8C93CB47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73C5E-9FFD-4F3B-8E18-0E0C4D3CC326}" type="datetimeFigureOut">
              <a:rPr lang="en-US" smtClean="0"/>
              <a:t>6/11/2024</a:t>
            </a:fld>
            <a:endParaRPr lang="en-US"/>
          </a:p>
        </p:txBody>
      </p:sp>
      <p:sp>
        <p:nvSpPr>
          <p:cNvPr id="4" name="Footer Placeholder 3">
            <a:extLst>
              <a:ext uri="{FF2B5EF4-FFF2-40B4-BE49-F238E27FC236}">
                <a16:creationId xmlns:a16="http://schemas.microsoft.com/office/drawing/2014/main" id="{AF7530EF-1823-4CB1-88AD-7839BDA09E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FB3856-CFD3-48A5-BD54-EA609C327A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77E673-9FE5-46A8-9EC4-058D75E8961E}" type="slidenum">
              <a:rPr lang="en-US" smtClean="0"/>
              <a:t>‹#›</a:t>
            </a:fld>
            <a:endParaRPr lang="en-US"/>
          </a:p>
        </p:txBody>
      </p:sp>
    </p:spTree>
    <p:extLst>
      <p:ext uri="{BB962C8B-B14F-4D97-AF65-F5344CB8AC3E}">
        <p14:creationId xmlns:p14="http://schemas.microsoft.com/office/powerpoint/2010/main" val="2334270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E724F-E3D4-4C51-8623-72DAEE9FCD28}"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8FA16-15AA-4078-AFC7-FA2599476DE5}" type="slidenum">
              <a:rPr lang="en-US" smtClean="0"/>
              <a:t>‹#›</a:t>
            </a:fld>
            <a:endParaRPr lang="en-US"/>
          </a:p>
        </p:txBody>
      </p:sp>
    </p:spTree>
    <p:extLst>
      <p:ext uri="{BB962C8B-B14F-4D97-AF65-F5344CB8AC3E}">
        <p14:creationId xmlns:p14="http://schemas.microsoft.com/office/powerpoint/2010/main" val="231135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56C-7F70-4093-A340-859895CCA784}" type="slidenum">
              <a:rPr lang="en-US" smtClean="0"/>
              <a:t>1</a:t>
            </a:fld>
            <a:endParaRPr lang="en-US" dirty="0"/>
          </a:p>
        </p:txBody>
      </p:sp>
    </p:spTree>
    <p:extLst>
      <p:ext uri="{BB962C8B-B14F-4D97-AF65-F5344CB8AC3E}">
        <p14:creationId xmlns:p14="http://schemas.microsoft.com/office/powerpoint/2010/main" val="263853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56C-7F70-4093-A340-859895CCA784}" type="slidenum">
              <a:rPr lang="en-US" smtClean="0"/>
              <a:t>10</a:t>
            </a:fld>
            <a:endParaRPr lang="en-US" dirty="0"/>
          </a:p>
        </p:txBody>
      </p:sp>
    </p:spTree>
    <p:extLst>
      <p:ext uri="{BB962C8B-B14F-4D97-AF65-F5344CB8AC3E}">
        <p14:creationId xmlns:p14="http://schemas.microsoft.com/office/powerpoint/2010/main" val="227037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2</a:t>
            </a:fld>
            <a:endParaRPr lang="en-US"/>
          </a:p>
        </p:txBody>
      </p:sp>
    </p:spTree>
    <p:extLst>
      <p:ext uri="{BB962C8B-B14F-4D97-AF65-F5344CB8AC3E}">
        <p14:creationId xmlns:p14="http://schemas.microsoft.com/office/powerpoint/2010/main" val="85124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3</a:t>
            </a:fld>
            <a:endParaRPr lang="en-US"/>
          </a:p>
        </p:txBody>
      </p:sp>
    </p:spTree>
    <p:extLst>
      <p:ext uri="{BB962C8B-B14F-4D97-AF65-F5344CB8AC3E}">
        <p14:creationId xmlns:p14="http://schemas.microsoft.com/office/powerpoint/2010/main" val="268229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4</a:t>
            </a:fld>
            <a:endParaRPr lang="en-US"/>
          </a:p>
        </p:txBody>
      </p:sp>
    </p:spTree>
    <p:extLst>
      <p:ext uri="{BB962C8B-B14F-4D97-AF65-F5344CB8AC3E}">
        <p14:creationId xmlns:p14="http://schemas.microsoft.com/office/powerpoint/2010/main" val="21723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nSpc>
                <a:spcPct val="107000"/>
              </a:lnSpc>
              <a:spcBef>
                <a:spcPts val="0"/>
              </a:spcBef>
              <a:spcAft>
                <a:spcPts val="0"/>
              </a:spcAft>
              <a:buFontTx/>
              <a:buNone/>
            </a:pPr>
            <a:r>
              <a:rPr lang="en-US" dirty="0"/>
              <a:t>There is an FOMC meeting on Wednesday where there is currently a 99.4% probability that rates will be unchanged (525-550bps)</a:t>
            </a:r>
          </a:p>
          <a:p>
            <a:pPr marL="0" marR="0" lvl="2" indent="0">
              <a:lnSpc>
                <a:spcPct val="107000"/>
              </a:lnSpc>
              <a:spcBef>
                <a:spcPts val="0"/>
              </a:spcBef>
              <a:spcAft>
                <a:spcPts val="0"/>
              </a:spcAft>
              <a:buFontTx/>
              <a:buNone/>
            </a:pPr>
            <a:r>
              <a:rPr lang="en-US" dirty="0"/>
              <a:t>On 12/31/2023, the probabilities for Fed Funds rates as of the 6/12/24 meeting:</a:t>
            </a:r>
          </a:p>
          <a:p>
            <a:pPr marL="457200" lvl="3" indent="0">
              <a:lnSpc>
                <a:spcPct val="107000"/>
              </a:lnSpc>
              <a:buFontTx/>
              <a:buNone/>
            </a:pPr>
            <a:r>
              <a:rPr lang="en-US" dirty="0"/>
              <a:t>525-550: 0% probability</a:t>
            </a:r>
          </a:p>
          <a:p>
            <a:pPr marL="457200" lvl="3" indent="0">
              <a:lnSpc>
                <a:spcPct val="107000"/>
              </a:lnSpc>
              <a:buFontTx/>
              <a:buNone/>
            </a:pPr>
            <a:r>
              <a:rPr lang="en-US" dirty="0"/>
              <a:t>500-525: 0% probability</a:t>
            </a:r>
          </a:p>
          <a:p>
            <a:pPr marL="457200" lvl="3" indent="0">
              <a:lnSpc>
                <a:spcPct val="107000"/>
              </a:lnSpc>
              <a:buFontTx/>
              <a:buNone/>
            </a:pPr>
            <a:r>
              <a:rPr lang="en-US" dirty="0"/>
              <a:t>475-500: 10.51% probability</a:t>
            </a:r>
          </a:p>
          <a:p>
            <a:pPr marL="457200" lvl="3" indent="0">
              <a:lnSpc>
                <a:spcPct val="107000"/>
              </a:lnSpc>
              <a:buFontTx/>
              <a:buNone/>
            </a:pPr>
            <a:r>
              <a:rPr lang="en-US" dirty="0"/>
              <a:t>450-475: 67.79% probability</a:t>
            </a:r>
          </a:p>
          <a:p>
            <a:pPr marL="457200" lvl="3" indent="0">
              <a:lnSpc>
                <a:spcPct val="107000"/>
              </a:lnSpc>
              <a:buFontTx/>
              <a:buNone/>
            </a:pPr>
            <a:r>
              <a:rPr lang="en-US" dirty="0"/>
              <a:t>425-450: 20.23% probability</a:t>
            </a:r>
          </a:p>
          <a:p>
            <a:pPr marL="457200" lvl="3" indent="0">
              <a:lnSpc>
                <a:spcPct val="107000"/>
              </a:lnSpc>
              <a:buFontTx/>
              <a:buNone/>
            </a:pPr>
            <a:r>
              <a:rPr lang="en-US" dirty="0"/>
              <a:t>400-425: 1.45% probability</a:t>
            </a:r>
          </a:p>
          <a:p>
            <a:pPr marL="0" marR="0" lvl="2" indent="0">
              <a:lnSpc>
                <a:spcPct val="107000"/>
              </a:lnSpc>
              <a:spcBef>
                <a:spcPts val="0"/>
              </a:spcBef>
              <a:spcAft>
                <a:spcPts val="0"/>
              </a:spcAft>
              <a:buFontTx/>
              <a:buNone/>
            </a:pPr>
            <a:r>
              <a:rPr lang="en-US" dirty="0"/>
              <a:t>1Y Treasury rates are up about 40bps YTD</a:t>
            </a:r>
          </a:p>
          <a:p>
            <a:pPr marL="0" marR="0" lvl="2" indent="0">
              <a:lnSpc>
                <a:spcPct val="107000"/>
              </a:lnSpc>
              <a:spcBef>
                <a:spcPts val="0"/>
              </a:spcBef>
              <a:spcAft>
                <a:spcPts val="0"/>
              </a:spcAft>
              <a:buFontTx/>
              <a:buNone/>
            </a:pPr>
            <a:r>
              <a:rPr lang="en-US" dirty="0"/>
              <a:t>2Y, 3Y, 5Y, 7Y, 10Y rates are all up approximately 65bps YTD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5</a:t>
            </a:fld>
            <a:endParaRPr lang="en-US"/>
          </a:p>
        </p:txBody>
      </p:sp>
    </p:spTree>
    <p:extLst>
      <p:ext uri="{BB962C8B-B14F-4D97-AF65-F5344CB8AC3E}">
        <p14:creationId xmlns:p14="http://schemas.microsoft.com/office/powerpoint/2010/main" val="12278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6</a:t>
            </a:fld>
            <a:endParaRPr lang="en-US"/>
          </a:p>
        </p:txBody>
      </p:sp>
    </p:spTree>
    <p:extLst>
      <p:ext uri="{BB962C8B-B14F-4D97-AF65-F5344CB8AC3E}">
        <p14:creationId xmlns:p14="http://schemas.microsoft.com/office/powerpoint/2010/main" val="17308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7</a:t>
            </a:fld>
            <a:endParaRPr lang="en-US"/>
          </a:p>
        </p:txBody>
      </p:sp>
    </p:spTree>
    <p:extLst>
      <p:ext uri="{BB962C8B-B14F-4D97-AF65-F5344CB8AC3E}">
        <p14:creationId xmlns:p14="http://schemas.microsoft.com/office/powerpoint/2010/main" val="1416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8FA16-15AA-4078-AFC7-FA2599476DE5}" type="slidenum">
              <a:rPr lang="en-US" smtClean="0"/>
              <a:t>8</a:t>
            </a:fld>
            <a:endParaRPr lang="en-US"/>
          </a:p>
        </p:txBody>
      </p:sp>
    </p:spTree>
    <p:extLst>
      <p:ext uri="{BB962C8B-B14F-4D97-AF65-F5344CB8AC3E}">
        <p14:creationId xmlns:p14="http://schemas.microsoft.com/office/powerpoint/2010/main" val="19789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of noise out there trying to get your attention. Elections, inflation, markets all provide source material for the promotion of fear and worry. But investors who advance with science are choosing “Educated optimism as an antidote for anxious uncertainty”. Educated optimism can be of great help enabling investors to embrace the uncertainty that is with us all the time.</a:t>
            </a:r>
          </a:p>
          <a:p>
            <a:r>
              <a:rPr lang="en-US" dirty="0"/>
              <a:t>Our goal is for these podcasts to contribute to you becoming educated and prepared optimists. If there are topics or questions, you’d like us to address please let us know at our website www.fostergrp.com and click on the words Financial Perspectives. And if you are listening to this as a podcast, you can help us spread the message of educated optimism by liking us on your podcast app.</a:t>
            </a:r>
          </a:p>
          <a:p>
            <a:r>
              <a:rPr lang="en-US" dirty="0"/>
              <a:t>As always thanks for investing some of your time and attention with us!</a:t>
            </a:r>
          </a:p>
        </p:txBody>
      </p:sp>
      <p:sp>
        <p:nvSpPr>
          <p:cNvPr id="4" name="Slide Number Placeholder 3"/>
          <p:cNvSpPr>
            <a:spLocks noGrp="1"/>
          </p:cNvSpPr>
          <p:nvPr>
            <p:ph type="sldNum" sz="quarter" idx="5"/>
          </p:nvPr>
        </p:nvSpPr>
        <p:spPr/>
        <p:txBody>
          <a:bodyPr/>
          <a:lstStyle/>
          <a:p>
            <a:fld id="{56A8FA16-15AA-4078-AFC7-FA2599476DE5}" type="slidenum">
              <a:rPr lang="en-US" smtClean="0"/>
              <a:t>9</a:t>
            </a:fld>
            <a:endParaRPr lang="en-US"/>
          </a:p>
        </p:txBody>
      </p:sp>
    </p:spTree>
    <p:extLst>
      <p:ext uri="{BB962C8B-B14F-4D97-AF65-F5344CB8AC3E}">
        <p14:creationId xmlns:p14="http://schemas.microsoft.com/office/powerpoint/2010/main" val="2303724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2984" y="3305481"/>
            <a:ext cx="6858000" cy="271775"/>
          </a:xfrm>
          <a:prstGeom prst="rect">
            <a:avLst/>
          </a:prstGeom>
        </p:spPr>
        <p:txBody>
          <a:bodyPr>
            <a:noAutofit/>
          </a:bodyPr>
          <a:lstStyle>
            <a:lvl1pPr marL="0" indent="0" algn="ctr">
              <a:buNone/>
              <a:defRPr sz="1500">
                <a:solidFill>
                  <a:schemeClr val="bg2">
                    <a:lumMod val="50000"/>
                  </a:schemeClr>
                </a:solidFill>
                <a:latin typeface="Arial" panose="020B0604020202020204" pitchFamily="34" charset="0"/>
                <a:cs typeface="Arial" panose="020B0604020202020204" pitchFamily="34" charset="0"/>
              </a:defRPr>
            </a:lvl1pPr>
            <a:lvl2pPr marL="342888" indent="0" algn="ctr">
              <a:buNone/>
              <a:defRPr sz="1500"/>
            </a:lvl2pPr>
            <a:lvl3pPr marL="685776" indent="0" algn="ctr">
              <a:buNone/>
              <a:defRPr sz="1350"/>
            </a:lvl3pPr>
            <a:lvl4pPr marL="1028665" indent="0" algn="ctr">
              <a:buNone/>
              <a:defRPr sz="1200"/>
            </a:lvl4pPr>
            <a:lvl5pPr marL="1371552" indent="0" algn="ctr">
              <a:buNone/>
              <a:defRPr sz="1200"/>
            </a:lvl5pPr>
            <a:lvl6pPr marL="1714440" indent="0" algn="ctr">
              <a:buNone/>
              <a:defRPr sz="1200"/>
            </a:lvl6pPr>
            <a:lvl7pPr marL="2057327" indent="0" algn="ctr">
              <a:buNone/>
              <a:defRPr sz="1200"/>
            </a:lvl7pPr>
            <a:lvl8pPr marL="2400216" indent="0" algn="ctr">
              <a:buNone/>
              <a:defRPr sz="1200"/>
            </a:lvl8pPr>
            <a:lvl9pPr marL="2743105" indent="0" algn="ctr">
              <a:buNone/>
              <a:defRPr sz="1200"/>
            </a:lvl9pPr>
          </a:lstStyle>
          <a:p>
            <a:r>
              <a:rPr lang="en-US" dirty="0"/>
              <a:t>Click to edit</a:t>
            </a:r>
          </a:p>
        </p:txBody>
      </p:sp>
      <p:grpSp>
        <p:nvGrpSpPr>
          <p:cNvPr id="7" name="Group 6">
            <a:extLst>
              <a:ext uri="{FF2B5EF4-FFF2-40B4-BE49-F238E27FC236}">
                <a16:creationId xmlns:a16="http://schemas.microsoft.com/office/drawing/2014/main" id="{8673416D-099C-4F4E-BA79-966E12A1DC15}"/>
              </a:ext>
            </a:extLst>
          </p:cNvPr>
          <p:cNvGrpSpPr/>
          <p:nvPr userDrawn="1"/>
        </p:nvGrpSpPr>
        <p:grpSpPr>
          <a:xfrm flipH="1">
            <a:off x="81715" y="1186573"/>
            <a:ext cx="8967257" cy="1562704"/>
            <a:chOff x="0" y="2908262"/>
            <a:chExt cx="9053513" cy="1862138"/>
          </a:xfrm>
        </p:grpSpPr>
        <p:sp>
          <p:nvSpPr>
            <p:cNvPr id="11" name="Rectangle 10">
              <a:extLst>
                <a:ext uri="{FF2B5EF4-FFF2-40B4-BE49-F238E27FC236}">
                  <a16:creationId xmlns:a16="http://schemas.microsoft.com/office/drawing/2014/main" id="{3FFB22B1-FBF0-E247-B784-1513DE771EE0}"/>
                </a:ext>
              </a:extLst>
            </p:cNvPr>
            <p:cNvSpPr/>
            <p:nvPr userDrawn="1"/>
          </p:nvSpPr>
          <p:spPr bwMode="auto">
            <a:xfrm>
              <a:off x="349250" y="3114637"/>
              <a:ext cx="685800"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2" name="Rectangle 11">
              <a:extLst>
                <a:ext uri="{FF2B5EF4-FFF2-40B4-BE49-F238E27FC236}">
                  <a16:creationId xmlns:a16="http://schemas.microsoft.com/office/drawing/2014/main" id="{C1A38DF6-78FA-E146-BEE5-9CC71D65E658}"/>
                </a:ext>
              </a:extLst>
            </p:cNvPr>
            <p:cNvSpPr/>
            <p:nvPr userDrawn="1"/>
          </p:nvSpPr>
          <p:spPr bwMode="auto">
            <a:xfrm>
              <a:off x="2627313" y="3168612"/>
              <a:ext cx="762000" cy="12954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3" name="Rectangle 12">
              <a:extLst>
                <a:ext uri="{FF2B5EF4-FFF2-40B4-BE49-F238E27FC236}">
                  <a16:creationId xmlns:a16="http://schemas.microsoft.com/office/drawing/2014/main" id="{4D3B05BB-9A53-AD4C-B7E5-FDC955E6884E}"/>
                </a:ext>
              </a:extLst>
            </p:cNvPr>
            <p:cNvSpPr/>
            <p:nvPr userDrawn="1"/>
          </p:nvSpPr>
          <p:spPr bwMode="auto">
            <a:xfrm>
              <a:off x="2344738" y="3473412"/>
              <a:ext cx="1654175" cy="2444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4" name="Rectangle 13">
              <a:extLst>
                <a:ext uri="{FF2B5EF4-FFF2-40B4-BE49-F238E27FC236}">
                  <a16:creationId xmlns:a16="http://schemas.microsoft.com/office/drawing/2014/main" id="{7472397C-A710-4340-8CF0-73D597690F42}"/>
                </a:ext>
              </a:extLst>
            </p:cNvPr>
            <p:cNvSpPr/>
            <p:nvPr userDrawn="1"/>
          </p:nvSpPr>
          <p:spPr bwMode="auto">
            <a:xfrm>
              <a:off x="4251325" y="4163975"/>
              <a:ext cx="1279525"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5" name="Rectangle 14">
              <a:extLst>
                <a:ext uri="{FF2B5EF4-FFF2-40B4-BE49-F238E27FC236}">
                  <a16:creationId xmlns:a16="http://schemas.microsoft.com/office/drawing/2014/main" id="{78E3996D-7EC6-6547-8EAF-C6426B82B597}"/>
                </a:ext>
              </a:extLst>
            </p:cNvPr>
            <p:cNvSpPr/>
            <p:nvPr userDrawn="1"/>
          </p:nvSpPr>
          <p:spPr bwMode="auto">
            <a:xfrm>
              <a:off x="3741738" y="4110000"/>
              <a:ext cx="325437"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6" name="Rectangle 15">
              <a:extLst>
                <a:ext uri="{FF2B5EF4-FFF2-40B4-BE49-F238E27FC236}">
                  <a16:creationId xmlns:a16="http://schemas.microsoft.com/office/drawing/2014/main" id="{E5BA986A-F449-6846-AE3A-03108738E979}"/>
                </a:ext>
              </a:extLst>
            </p:cNvPr>
            <p:cNvSpPr/>
            <p:nvPr userDrawn="1"/>
          </p:nvSpPr>
          <p:spPr bwMode="auto">
            <a:xfrm>
              <a:off x="4241800" y="3244812"/>
              <a:ext cx="908050" cy="6858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7" name="Rectangle 16">
              <a:extLst>
                <a:ext uri="{FF2B5EF4-FFF2-40B4-BE49-F238E27FC236}">
                  <a16:creationId xmlns:a16="http://schemas.microsoft.com/office/drawing/2014/main" id="{473D743A-B56A-394E-9A77-526D5E907342}"/>
                </a:ext>
              </a:extLst>
            </p:cNvPr>
            <p:cNvSpPr/>
            <p:nvPr userDrawn="1"/>
          </p:nvSpPr>
          <p:spPr bwMode="auto">
            <a:xfrm>
              <a:off x="5497513" y="3378162"/>
              <a:ext cx="1176337"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8" name="Rectangle 17">
              <a:extLst>
                <a:ext uri="{FF2B5EF4-FFF2-40B4-BE49-F238E27FC236}">
                  <a16:creationId xmlns:a16="http://schemas.microsoft.com/office/drawing/2014/main" id="{83423FA1-3133-BB4C-8A21-9148EACB8123}"/>
                </a:ext>
              </a:extLst>
            </p:cNvPr>
            <p:cNvSpPr/>
            <p:nvPr userDrawn="1"/>
          </p:nvSpPr>
          <p:spPr bwMode="auto">
            <a:xfrm>
              <a:off x="0" y="3609937"/>
              <a:ext cx="1628775"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19" name="Rectangle 18">
              <a:extLst>
                <a:ext uri="{FF2B5EF4-FFF2-40B4-BE49-F238E27FC236}">
                  <a16:creationId xmlns:a16="http://schemas.microsoft.com/office/drawing/2014/main" id="{A33A5AA7-B150-7643-ADF1-5872E90DDB67}"/>
                </a:ext>
              </a:extLst>
            </p:cNvPr>
            <p:cNvSpPr/>
            <p:nvPr userDrawn="1"/>
          </p:nvSpPr>
          <p:spPr bwMode="auto">
            <a:xfrm>
              <a:off x="608013" y="4300500"/>
              <a:ext cx="1766887" cy="18256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0" name="Rectangle 19">
              <a:extLst>
                <a:ext uri="{FF2B5EF4-FFF2-40B4-BE49-F238E27FC236}">
                  <a16:creationId xmlns:a16="http://schemas.microsoft.com/office/drawing/2014/main" id="{3D410580-1D76-AF4E-9BF6-F423D496F118}"/>
                </a:ext>
              </a:extLst>
            </p:cNvPr>
            <p:cNvSpPr/>
            <p:nvPr userDrawn="1"/>
          </p:nvSpPr>
          <p:spPr bwMode="auto">
            <a:xfrm>
              <a:off x="649288" y="3184487"/>
              <a:ext cx="1655762" cy="2746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1" name="Rectangle 20">
              <a:extLst>
                <a:ext uri="{FF2B5EF4-FFF2-40B4-BE49-F238E27FC236}">
                  <a16:creationId xmlns:a16="http://schemas.microsoft.com/office/drawing/2014/main" id="{789AEA99-C861-4F47-A412-44B53C65E53A}"/>
                </a:ext>
              </a:extLst>
            </p:cNvPr>
            <p:cNvSpPr/>
            <p:nvPr userDrawn="1"/>
          </p:nvSpPr>
          <p:spPr bwMode="auto">
            <a:xfrm>
              <a:off x="7399338" y="3394037"/>
              <a:ext cx="1654175" cy="2159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2" name="Rectangle 21">
              <a:extLst>
                <a:ext uri="{FF2B5EF4-FFF2-40B4-BE49-F238E27FC236}">
                  <a16:creationId xmlns:a16="http://schemas.microsoft.com/office/drawing/2014/main" id="{9E24043D-9B0A-1241-9DED-82EE7F2C62F7}"/>
                </a:ext>
              </a:extLst>
            </p:cNvPr>
            <p:cNvSpPr/>
            <p:nvPr userDrawn="1"/>
          </p:nvSpPr>
          <p:spPr bwMode="auto">
            <a:xfrm>
              <a:off x="7643813" y="3473412"/>
              <a:ext cx="325437" cy="4159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3" name="Rectangle 22">
              <a:extLst>
                <a:ext uri="{FF2B5EF4-FFF2-40B4-BE49-F238E27FC236}">
                  <a16:creationId xmlns:a16="http://schemas.microsoft.com/office/drawing/2014/main" id="{B122E723-8197-8642-9B9A-48F8B46CABE1}"/>
                </a:ext>
              </a:extLst>
            </p:cNvPr>
            <p:cNvSpPr/>
            <p:nvPr userDrawn="1"/>
          </p:nvSpPr>
          <p:spPr bwMode="auto">
            <a:xfrm>
              <a:off x="6408738" y="2908262"/>
              <a:ext cx="612775"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4" name="Rectangle 23">
              <a:extLst>
                <a:ext uri="{FF2B5EF4-FFF2-40B4-BE49-F238E27FC236}">
                  <a16:creationId xmlns:a16="http://schemas.microsoft.com/office/drawing/2014/main" id="{F6F57419-7A0E-3342-80DD-0D5218C47A96}"/>
                </a:ext>
              </a:extLst>
            </p:cNvPr>
            <p:cNvSpPr/>
            <p:nvPr userDrawn="1"/>
          </p:nvSpPr>
          <p:spPr bwMode="auto">
            <a:xfrm>
              <a:off x="6386513" y="4344950"/>
              <a:ext cx="614362" cy="4254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5" name="Rectangle 24">
              <a:extLst>
                <a:ext uri="{FF2B5EF4-FFF2-40B4-BE49-F238E27FC236}">
                  <a16:creationId xmlns:a16="http://schemas.microsoft.com/office/drawing/2014/main" id="{7839B9A3-DFF5-4C41-AADB-ECADD4EBADA6}"/>
                </a:ext>
              </a:extLst>
            </p:cNvPr>
            <p:cNvSpPr/>
            <p:nvPr userDrawn="1"/>
          </p:nvSpPr>
          <p:spPr bwMode="auto">
            <a:xfrm>
              <a:off x="7489825" y="4198900"/>
              <a:ext cx="1012825" cy="5715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6" name="Rectangle 25">
              <a:extLst>
                <a:ext uri="{FF2B5EF4-FFF2-40B4-BE49-F238E27FC236}">
                  <a16:creationId xmlns:a16="http://schemas.microsoft.com/office/drawing/2014/main" id="{FF7CA0B5-4B1B-8544-A457-D77E8EC48DB9}"/>
                </a:ext>
              </a:extLst>
            </p:cNvPr>
            <p:cNvSpPr/>
            <p:nvPr userDrawn="1"/>
          </p:nvSpPr>
          <p:spPr bwMode="auto">
            <a:xfrm>
              <a:off x="6673850" y="3954425"/>
              <a:ext cx="1592263"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7" name="Rectangle 26">
              <a:extLst>
                <a:ext uri="{FF2B5EF4-FFF2-40B4-BE49-F238E27FC236}">
                  <a16:creationId xmlns:a16="http://schemas.microsoft.com/office/drawing/2014/main" id="{67A7C80F-E2F4-3041-9A97-246983C00607}"/>
                </a:ext>
              </a:extLst>
            </p:cNvPr>
            <p:cNvSpPr/>
            <p:nvPr userDrawn="1"/>
          </p:nvSpPr>
          <p:spPr bwMode="auto">
            <a:xfrm>
              <a:off x="4656138" y="3863937"/>
              <a:ext cx="2365375" cy="1936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8" name="Rectangle 27">
              <a:extLst>
                <a:ext uri="{FF2B5EF4-FFF2-40B4-BE49-F238E27FC236}">
                  <a16:creationId xmlns:a16="http://schemas.microsoft.com/office/drawing/2014/main" id="{69AAF2CD-F899-764E-9A46-BD0BFED4213C}"/>
                </a:ext>
              </a:extLst>
            </p:cNvPr>
            <p:cNvSpPr/>
            <p:nvPr userDrawn="1"/>
          </p:nvSpPr>
          <p:spPr bwMode="auto">
            <a:xfrm>
              <a:off x="3092450" y="4587837"/>
              <a:ext cx="1981200"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29" name="Rectangle 28">
              <a:extLst>
                <a:ext uri="{FF2B5EF4-FFF2-40B4-BE49-F238E27FC236}">
                  <a16:creationId xmlns:a16="http://schemas.microsoft.com/office/drawing/2014/main" id="{6168BFDD-9165-6846-876C-6F178C71CC17}"/>
                </a:ext>
              </a:extLst>
            </p:cNvPr>
            <p:cNvSpPr/>
            <p:nvPr userDrawn="1"/>
          </p:nvSpPr>
          <p:spPr bwMode="auto">
            <a:xfrm>
              <a:off x="503238" y="3909975"/>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30" name="Rectangle 29">
              <a:extLst>
                <a:ext uri="{FF2B5EF4-FFF2-40B4-BE49-F238E27FC236}">
                  <a16:creationId xmlns:a16="http://schemas.microsoft.com/office/drawing/2014/main" id="{58D89D1A-CC0C-174C-8F53-CAA9851D2BB8}"/>
                </a:ext>
              </a:extLst>
            </p:cNvPr>
            <p:cNvSpPr/>
            <p:nvPr userDrawn="1"/>
          </p:nvSpPr>
          <p:spPr bwMode="auto">
            <a:xfrm>
              <a:off x="1598613" y="3870287"/>
              <a:ext cx="1236662" cy="2873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sp>
          <p:nvSpPr>
            <p:cNvPr id="31" name="Rectangle 30">
              <a:extLst>
                <a:ext uri="{FF2B5EF4-FFF2-40B4-BE49-F238E27FC236}">
                  <a16:creationId xmlns:a16="http://schemas.microsoft.com/office/drawing/2014/main" id="{075FFDAB-0C25-9940-B67C-953B50F61BE8}"/>
                </a:ext>
              </a:extLst>
            </p:cNvPr>
            <p:cNvSpPr/>
            <p:nvPr userDrawn="1"/>
          </p:nvSpPr>
          <p:spPr bwMode="auto">
            <a:xfrm>
              <a:off x="5856288" y="4300500"/>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p>
          </p:txBody>
        </p:sp>
      </p:grpSp>
      <p:pic>
        <p:nvPicPr>
          <p:cNvPr id="10" name="Picture 9">
            <a:extLst>
              <a:ext uri="{FF2B5EF4-FFF2-40B4-BE49-F238E27FC236}">
                <a16:creationId xmlns:a16="http://schemas.microsoft.com/office/drawing/2014/main" id="{426DEEEF-6FF0-DE42-ABB1-440AFC5D05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6909"/>
          <a:stretch>
            <a:fillRect/>
          </a:stretch>
        </p:blipFill>
        <p:spPr bwMode="auto">
          <a:xfrm rot="5400000" flipV="1">
            <a:off x="-622412" y="2029516"/>
            <a:ext cx="1377899" cy="129392"/>
          </a:xfrm>
          <a:prstGeom prst="rect">
            <a:avLst/>
          </a:prstGeom>
          <a:solidFill>
            <a:srgbClr val="C0BF67"/>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1D8B9D8-FAC8-414F-A9DF-0B577669A1BC}"/>
              </a:ext>
            </a:extLst>
          </p:cNvPr>
          <p:cNvPicPr>
            <a:picLocks noChangeAspect="1"/>
          </p:cNvPicPr>
          <p:nvPr userDrawn="1"/>
        </p:nvPicPr>
        <p:blipFill>
          <a:blip r:embed="rId3"/>
          <a:stretch>
            <a:fillRect/>
          </a:stretch>
        </p:blipFill>
        <p:spPr>
          <a:xfrm>
            <a:off x="3146066" y="1722673"/>
            <a:ext cx="2639128" cy="802088"/>
          </a:xfrm>
          <a:prstGeom prst="rect">
            <a:avLst/>
          </a:prstGeom>
        </p:spPr>
      </p:pic>
      <p:sp>
        <p:nvSpPr>
          <p:cNvPr id="32" name="Text Placeholder 16">
            <a:extLst>
              <a:ext uri="{FF2B5EF4-FFF2-40B4-BE49-F238E27FC236}">
                <a16:creationId xmlns:a16="http://schemas.microsoft.com/office/drawing/2014/main" id="{002157FE-3CCF-400D-B194-D00CF9F27967}"/>
              </a:ext>
            </a:extLst>
          </p:cNvPr>
          <p:cNvSpPr>
            <a:spLocks noGrp="1"/>
          </p:cNvSpPr>
          <p:nvPr>
            <p:ph type="body" sz="quarter" idx="11" hasCustomPrompt="1"/>
          </p:nvPr>
        </p:nvSpPr>
        <p:spPr>
          <a:xfrm>
            <a:off x="66537" y="59943"/>
            <a:ext cx="3079529" cy="205164"/>
          </a:xfrm>
          <a:prstGeom prst="rect">
            <a:avLst/>
          </a:prstGeom>
        </p:spPr>
        <p:txBody>
          <a:bodyPr/>
          <a:lstStyle>
            <a:lvl1pPr marL="0" indent="0">
              <a:buNone/>
              <a:defRPr sz="900">
                <a:solidFill>
                  <a:srgbClr val="C2B8B0"/>
                </a:solidFill>
              </a:defRPr>
            </a:lvl1pPr>
          </a:lstStyle>
          <a:p>
            <a:pPr lvl="0"/>
            <a:r>
              <a:rPr lang="en-US" dirty="0"/>
              <a:t>Use this slide format for the title of your presentation.</a:t>
            </a:r>
          </a:p>
        </p:txBody>
      </p:sp>
    </p:spTree>
    <p:extLst>
      <p:ext uri="{BB962C8B-B14F-4D97-AF65-F5344CB8AC3E}">
        <p14:creationId xmlns:p14="http://schemas.microsoft.com/office/powerpoint/2010/main" val="131302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 and graph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F7629B-5295-5943-BDFD-47373A8FD461}"/>
              </a:ext>
            </a:extLst>
          </p:cNvPr>
          <p:cNvSpPr>
            <a:spLocks noGrp="1"/>
          </p:cNvSpPr>
          <p:nvPr>
            <p:ph type="title" hasCustomPrompt="1"/>
          </p:nvPr>
        </p:nvSpPr>
        <p:spPr>
          <a:xfrm>
            <a:off x="66537" y="743613"/>
            <a:ext cx="8992796" cy="487040"/>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dirty="0"/>
              <a:t>Header</a:t>
            </a:r>
          </a:p>
        </p:txBody>
      </p:sp>
      <p:sp>
        <p:nvSpPr>
          <p:cNvPr id="16" name="Rectangle 15">
            <a:extLst>
              <a:ext uri="{FF2B5EF4-FFF2-40B4-BE49-F238E27FC236}">
                <a16:creationId xmlns:a16="http://schemas.microsoft.com/office/drawing/2014/main" id="{F0BFB818-8D94-BA44-8DF7-AF2C36E8B9F5}"/>
              </a:ext>
            </a:extLst>
          </p:cNvPr>
          <p:cNvSpPr/>
          <p:nvPr userDrawn="1"/>
        </p:nvSpPr>
        <p:spPr>
          <a:xfrm>
            <a:off x="928544" y="1859463"/>
            <a:ext cx="7129976" cy="2687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7" name="Picture Placeholder 2">
            <a:extLst>
              <a:ext uri="{FF2B5EF4-FFF2-40B4-BE49-F238E27FC236}">
                <a16:creationId xmlns:a16="http://schemas.microsoft.com/office/drawing/2014/main" id="{F52E91E9-F660-BA4B-8205-21C3005201FC}"/>
              </a:ext>
            </a:extLst>
          </p:cNvPr>
          <p:cNvSpPr>
            <a:spLocks noGrp="1" noChangeAspect="1"/>
          </p:cNvSpPr>
          <p:nvPr>
            <p:ph type="pic" idx="10" hasCustomPrompt="1"/>
          </p:nvPr>
        </p:nvSpPr>
        <p:spPr>
          <a:xfrm>
            <a:off x="66538" y="1870571"/>
            <a:ext cx="8992794" cy="2676884"/>
          </a:xfrm>
          <a:prstGeom prst="rect">
            <a:avLst/>
          </a:prstGeom>
        </p:spPr>
        <p:txBody>
          <a:bodyPr anchor="t">
            <a:normAutofit/>
          </a:bodyPr>
          <a:lstStyle>
            <a:lvl1pPr marL="0" indent="0">
              <a:buNone/>
              <a:defRPr sz="1200">
                <a:solidFill>
                  <a:schemeClr val="bg1">
                    <a:lumMod val="65000"/>
                  </a:schemeClr>
                </a:solidFill>
                <a:latin typeface="Arial" panose="020B0604020202020204" pitchFamily="34" charset="0"/>
                <a:cs typeface="Arial" panose="020B0604020202020204" pitchFamily="34" charset="0"/>
              </a:defRPr>
            </a:lvl1pPr>
            <a:lvl2pPr marL="342888" indent="0">
              <a:buNone/>
              <a:defRPr sz="2100"/>
            </a:lvl2pPr>
            <a:lvl3pPr marL="685776" indent="0">
              <a:buNone/>
              <a:defRPr sz="1800"/>
            </a:lvl3pPr>
            <a:lvl4pPr marL="1028665" indent="0">
              <a:buNone/>
              <a:defRPr sz="1500"/>
            </a:lvl4pPr>
            <a:lvl5pPr marL="1371552" indent="0">
              <a:buNone/>
              <a:defRPr sz="1500"/>
            </a:lvl5pPr>
            <a:lvl6pPr marL="1714440" indent="0">
              <a:buNone/>
              <a:defRPr sz="1500"/>
            </a:lvl6pPr>
            <a:lvl7pPr marL="2057327" indent="0">
              <a:buNone/>
              <a:defRPr sz="1500"/>
            </a:lvl7pPr>
            <a:lvl8pPr marL="2400216" indent="0">
              <a:buNone/>
              <a:defRPr sz="1500"/>
            </a:lvl8pPr>
            <a:lvl9pPr marL="2743105" indent="0">
              <a:buNone/>
              <a:defRPr sz="1500"/>
            </a:lvl9pPr>
          </a:lstStyle>
          <a:p>
            <a:r>
              <a:rPr lang="en-US" dirty="0"/>
              <a:t>Drag and drop image</a:t>
            </a:r>
          </a:p>
        </p:txBody>
      </p:sp>
      <p:sp>
        <p:nvSpPr>
          <p:cNvPr id="12" name="Content Placeholder 2">
            <a:extLst>
              <a:ext uri="{FF2B5EF4-FFF2-40B4-BE49-F238E27FC236}">
                <a16:creationId xmlns:a16="http://schemas.microsoft.com/office/drawing/2014/main" id="{2E6C3FE0-944C-4C11-B127-EEA15082C804}"/>
              </a:ext>
            </a:extLst>
          </p:cNvPr>
          <p:cNvSpPr>
            <a:spLocks noGrp="1"/>
          </p:cNvSpPr>
          <p:nvPr>
            <p:ph idx="1" hasCustomPrompt="1"/>
          </p:nvPr>
        </p:nvSpPr>
        <p:spPr>
          <a:xfrm>
            <a:off x="66537" y="1337001"/>
            <a:ext cx="8992795" cy="413056"/>
          </a:xfrm>
          <a:prstGeom prst="rect">
            <a:avLst/>
          </a:prstGeom>
        </p:spPr>
        <p:txBody>
          <a:bodyPr>
            <a:normAutofit/>
          </a:bodyPr>
          <a:lstStyle>
            <a:lvl1pPr marL="0" indent="0">
              <a:buNone/>
              <a:defRPr sz="16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sz="1100" dirty="0"/>
              <a:t>Sub-Header</a:t>
            </a:r>
          </a:p>
        </p:txBody>
      </p:sp>
      <p:sp>
        <p:nvSpPr>
          <p:cNvPr id="11" name="Text Placeholder 16">
            <a:extLst>
              <a:ext uri="{FF2B5EF4-FFF2-40B4-BE49-F238E27FC236}">
                <a16:creationId xmlns:a16="http://schemas.microsoft.com/office/drawing/2014/main" id="{405B85CA-6581-430E-84FD-971034DFA724}"/>
              </a:ext>
            </a:extLst>
          </p:cNvPr>
          <p:cNvSpPr>
            <a:spLocks noGrp="1"/>
          </p:cNvSpPr>
          <p:nvPr>
            <p:ph type="body" sz="quarter" idx="11"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13" name="Text Placeholder 16">
            <a:extLst>
              <a:ext uri="{FF2B5EF4-FFF2-40B4-BE49-F238E27FC236}">
                <a16:creationId xmlns:a16="http://schemas.microsoft.com/office/drawing/2014/main" id="{E2A14673-3B63-4CFC-979C-A4278248CC57}"/>
              </a:ext>
            </a:extLst>
          </p:cNvPr>
          <p:cNvSpPr>
            <a:spLocks noGrp="1"/>
          </p:cNvSpPr>
          <p:nvPr>
            <p:ph type="body" sz="quarter" idx="12" hasCustomPrompt="1"/>
          </p:nvPr>
        </p:nvSpPr>
        <p:spPr>
          <a:xfrm>
            <a:off x="66537" y="59943"/>
            <a:ext cx="4227167" cy="164266"/>
          </a:xfrm>
          <a:prstGeom prst="rect">
            <a:avLst/>
          </a:prstGeom>
        </p:spPr>
        <p:txBody>
          <a:bodyPr/>
          <a:lstStyle>
            <a:lvl1pPr marL="0" indent="0">
              <a:buNone/>
              <a:defRPr sz="900">
                <a:solidFill>
                  <a:srgbClr val="C2B8B0"/>
                </a:solidFill>
              </a:defRPr>
            </a:lvl1pPr>
          </a:lstStyle>
          <a:p>
            <a:pPr lvl="0"/>
            <a:r>
              <a:rPr lang="en-US" dirty="0"/>
              <a:t>Use this slide format to add an image with a header and sub-header.</a:t>
            </a:r>
          </a:p>
        </p:txBody>
      </p:sp>
    </p:spTree>
    <p:extLst>
      <p:ext uri="{BB962C8B-B14F-4D97-AF65-F5344CB8AC3E}">
        <p14:creationId xmlns:p14="http://schemas.microsoft.com/office/powerpoint/2010/main" val="34493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multiple graph area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641DD83-4DA0-1947-9A6C-46299A8901D9}"/>
              </a:ext>
            </a:extLst>
          </p:cNvPr>
          <p:cNvSpPr/>
          <p:nvPr userDrawn="1"/>
        </p:nvSpPr>
        <p:spPr>
          <a:xfrm>
            <a:off x="4228734" y="1147234"/>
            <a:ext cx="2390256" cy="2327547"/>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2" name="Picture Placeholder 2">
            <a:extLst>
              <a:ext uri="{FF2B5EF4-FFF2-40B4-BE49-F238E27FC236}">
                <a16:creationId xmlns:a16="http://schemas.microsoft.com/office/drawing/2014/main" id="{EABB1C4D-ECB3-6F4E-ABD7-984E0EC28E44}"/>
              </a:ext>
            </a:extLst>
          </p:cNvPr>
          <p:cNvSpPr>
            <a:spLocks noGrp="1" noChangeAspect="1"/>
          </p:cNvSpPr>
          <p:nvPr>
            <p:ph type="pic" idx="11" hasCustomPrompt="1"/>
          </p:nvPr>
        </p:nvSpPr>
        <p:spPr>
          <a:xfrm>
            <a:off x="4326896" y="1180926"/>
            <a:ext cx="2264835" cy="2256365"/>
          </a:xfrm>
          <a:prstGeom prst="rect">
            <a:avLst/>
          </a:prstGeom>
          <a:ln w="76200">
            <a:solidFill>
              <a:schemeClr val="bg1"/>
            </a:solidFill>
          </a:ln>
        </p:spPr>
        <p:txBody>
          <a:bodyPr anchor="t">
            <a:normAutofit/>
          </a:bodyPr>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vl2pPr marL="342888" indent="0">
              <a:buNone/>
              <a:defRPr sz="2100"/>
            </a:lvl2pPr>
            <a:lvl3pPr marL="685776" indent="0">
              <a:buNone/>
              <a:defRPr sz="1800"/>
            </a:lvl3pPr>
            <a:lvl4pPr marL="1028665" indent="0">
              <a:buNone/>
              <a:defRPr sz="1500"/>
            </a:lvl4pPr>
            <a:lvl5pPr marL="1371552" indent="0">
              <a:buNone/>
              <a:defRPr sz="1500"/>
            </a:lvl5pPr>
            <a:lvl6pPr marL="1714440" indent="0">
              <a:buNone/>
              <a:defRPr sz="1500"/>
            </a:lvl6pPr>
            <a:lvl7pPr marL="2057327" indent="0">
              <a:buNone/>
              <a:defRPr sz="1500"/>
            </a:lvl7pPr>
            <a:lvl8pPr marL="2400216" indent="0">
              <a:buNone/>
              <a:defRPr sz="1500"/>
            </a:lvl8pPr>
            <a:lvl9pPr marL="2743105" indent="0">
              <a:buNone/>
              <a:defRPr sz="1500"/>
            </a:lvl9pPr>
          </a:lstStyle>
          <a:p>
            <a:r>
              <a:rPr lang="en-US" dirty="0"/>
              <a:t>Drag and drop image</a:t>
            </a:r>
          </a:p>
        </p:txBody>
      </p:sp>
      <p:sp>
        <p:nvSpPr>
          <p:cNvPr id="18" name="Rectangle 17">
            <a:extLst>
              <a:ext uri="{FF2B5EF4-FFF2-40B4-BE49-F238E27FC236}">
                <a16:creationId xmlns:a16="http://schemas.microsoft.com/office/drawing/2014/main" id="{C1DEF3D7-E803-FB4B-A7C3-D7A6F60B7697}"/>
              </a:ext>
            </a:extLst>
          </p:cNvPr>
          <p:cNvSpPr/>
          <p:nvPr userDrawn="1"/>
        </p:nvSpPr>
        <p:spPr>
          <a:xfrm>
            <a:off x="1873138" y="1147234"/>
            <a:ext cx="2390256" cy="2327547"/>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1" name="Picture Placeholder 2">
            <a:extLst>
              <a:ext uri="{FF2B5EF4-FFF2-40B4-BE49-F238E27FC236}">
                <a16:creationId xmlns:a16="http://schemas.microsoft.com/office/drawing/2014/main" id="{991B3037-CEF7-6C46-A59E-C762355304E9}"/>
              </a:ext>
            </a:extLst>
          </p:cNvPr>
          <p:cNvSpPr>
            <a:spLocks noGrp="1" noChangeAspect="1"/>
          </p:cNvSpPr>
          <p:nvPr>
            <p:ph type="pic" idx="10" hasCustomPrompt="1"/>
          </p:nvPr>
        </p:nvSpPr>
        <p:spPr>
          <a:xfrm>
            <a:off x="1912191" y="1180926"/>
            <a:ext cx="2316543" cy="2256365"/>
          </a:xfrm>
          <a:prstGeom prst="rect">
            <a:avLst/>
          </a:prstGeom>
          <a:ln w="76200">
            <a:solidFill>
              <a:schemeClr val="bg1"/>
            </a:solidFill>
          </a:ln>
        </p:spPr>
        <p:txBody>
          <a:bodyPr anchor="t">
            <a:normAutofit/>
          </a:bodyPr>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vl2pPr marL="342888" indent="0">
              <a:buNone/>
              <a:defRPr sz="2100"/>
            </a:lvl2pPr>
            <a:lvl3pPr marL="685776" indent="0">
              <a:buNone/>
              <a:defRPr sz="1800"/>
            </a:lvl3pPr>
            <a:lvl4pPr marL="1028665" indent="0">
              <a:buNone/>
              <a:defRPr sz="1500"/>
            </a:lvl4pPr>
            <a:lvl5pPr marL="1371552" indent="0">
              <a:buNone/>
              <a:defRPr sz="1500"/>
            </a:lvl5pPr>
            <a:lvl6pPr marL="1714440" indent="0">
              <a:buNone/>
              <a:defRPr sz="1500"/>
            </a:lvl6pPr>
            <a:lvl7pPr marL="2057327" indent="0">
              <a:buNone/>
              <a:defRPr sz="1500"/>
            </a:lvl7pPr>
            <a:lvl8pPr marL="2400216" indent="0">
              <a:buNone/>
              <a:defRPr sz="1500"/>
            </a:lvl8pPr>
            <a:lvl9pPr marL="2743105" indent="0">
              <a:buNone/>
              <a:defRPr sz="1500"/>
            </a:lvl9pPr>
          </a:lstStyle>
          <a:p>
            <a:r>
              <a:rPr lang="en-US" dirty="0"/>
              <a:t>Drag and drop image</a:t>
            </a:r>
          </a:p>
        </p:txBody>
      </p:sp>
      <p:sp>
        <p:nvSpPr>
          <p:cNvPr id="6" name="Title 1">
            <a:extLst>
              <a:ext uri="{FF2B5EF4-FFF2-40B4-BE49-F238E27FC236}">
                <a16:creationId xmlns:a16="http://schemas.microsoft.com/office/drawing/2014/main" id="{B90BDDC9-AE8E-9048-8051-B88CECAB3044}"/>
              </a:ext>
            </a:extLst>
          </p:cNvPr>
          <p:cNvSpPr>
            <a:spLocks noGrp="1"/>
          </p:cNvSpPr>
          <p:nvPr>
            <p:ph type="title" hasCustomPrompt="1"/>
          </p:nvPr>
        </p:nvSpPr>
        <p:spPr>
          <a:xfrm>
            <a:off x="66538" y="386180"/>
            <a:ext cx="8981506" cy="49550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dirty="0"/>
              <a:t>Header</a:t>
            </a:r>
          </a:p>
        </p:txBody>
      </p:sp>
      <p:sp>
        <p:nvSpPr>
          <p:cNvPr id="20" name="Rectangle 19">
            <a:extLst>
              <a:ext uri="{FF2B5EF4-FFF2-40B4-BE49-F238E27FC236}">
                <a16:creationId xmlns:a16="http://schemas.microsoft.com/office/drawing/2014/main" id="{6A79B58A-90FE-7F4B-AA27-4CD3DADE7722}"/>
              </a:ext>
            </a:extLst>
          </p:cNvPr>
          <p:cNvSpPr/>
          <p:nvPr userDrawn="1"/>
        </p:nvSpPr>
        <p:spPr>
          <a:xfrm>
            <a:off x="2656187" y="2566765"/>
            <a:ext cx="2390256" cy="2327547"/>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3" name="Picture Placeholder 2">
            <a:extLst>
              <a:ext uri="{FF2B5EF4-FFF2-40B4-BE49-F238E27FC236}">
                <a16:creationId xmlns:a16="http://schemas.microsoft.com/office/drawing/2014/main" id="{CEC2305B-2409-5E45-BC86-8B55E3911BAD}"/>
              </a:ext>
            </a:extLst>
          </p:cNvPr>
          <p:cNvSpPr>
            <a:spLocks noGrp="1" noChangeAspect="1"/>
          </p:cNvSpPr>
          <p:nvPr>
            <p:ph type="pic" idx="12" hasCustomPrompt="1"/>
          </p:nvPr>
        </p:nvSpPr>
        <p:spPr>
          <a:xfrm>
            <a:off x="2708261" y="2602355"/>
            <a:ext cx="2286474" cy="2256365"/>
          </a:xfrm>
          <a:prstGeom prst="rect">
            <a:avLst/>
          </a:prstGeom>
          <a:ln w="76200">
            <a:solidFill>
              <a:schemeClr val="bg1"/>
            </a:solidFill>
          </a:ln>
        </p:spPr>
        <p:txBody>
          <a:bodyPr anchor="t">
            <a:normAutofit/>
          </a:bodyPr>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vl2pPr marL="342888" indent="0">
              <a:buNone/>
              <a:defRPr sz="2100"/>
            </a:lvl2pPr>
            <a:lvl3pPr marL="685776" indent="0">
              <a:buNone/>
              <a:defRPr sz="1800"/>
            </a:lvl3pPr>
            <a:lvl4pPr marL="1028665" indent="0">
              <a:buNone/>
              <a:defRPr sz="1500"/>
            </a:lvl4pPr>
            <a:lvl5pPr marL="1371552" indent="0">
              <a:buNone/>
              <a:defRPr sz="1500"/>
            </a:lvl5pPr>
            <a:lvl6pPr marL="1714440" indent="0">
              <a:buNone/>
              <a:defRPr sz="1500"/>
            </a:lvl6pPr>
            <a:lvl7pPr marL="2057327" indent="0">
              <a:buNone/>
              <a:defRPr sz="1500"/>
            </a:lvl7pPr>
            <a:lvl8pPr marL="2400216" indent="0">
              <a:buNone/>
              <a:defRPr sz="1500"/>
            </a:lvl8pPr>
            <a:lvl9pPr marL="2743105" indent="0">
              <a:buNone/>
              <a:defRPr sz="1500"/>
            </a:lvl9pPr>
          </a:lstStyle>
          <a:p>
            <a:r>
              <a:rPr lang="en-US" dirty="0"/>
              <a:t>Drag and drop image</a:t>
            </a:r>
          </a:p>
        </p:txBody>
      </p:sp>
      <p:sp>
        <p:nvSpPr>
          <p:cNvPr id="28" name="Rectangle 27">
            <a:extLst>
              <a:ext uri="{FF2B5EF4-FFF2-40B4-BE49-F238E27FC236}">
                <a16:creationId xmlns:a16="http://schemas.microsoft.com/office/drawing/2014/main" id="{7441A923-6DC2-8B40-A3D0-527E4891BD38}"/>
              </a:ext>
            </a:extLst>
          </p:cNvPr>
          <p:cNvSpPr/>
          <p:nvPr userDrawn="1"/>
        </p:nvSpPr>
        <p:spPr>
          <a:xfrm>
            <a:off x="4994735" y="2566765"/>
            <a:ext cx="2390256" cy="2327547"/>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9" name="Picture Placeholder 2">
            <a:extLst>
              <a:ext uri="{FF2B5EF4-FFF2-40B4-BE49-F238E27FC236}">
                <a16:creationId xmlns:a16="http://schemas.microsoft.com/office/drawing/2014/main" id="{E88B078D-9759-8141-B75A-21A4E945BB47}"/>
              </a:ext>
            </a:extLst>
          </p:cNvPr>
          <p:cNvSpPr>
            <a:spLocks noGrp="1" noChangeAspect="1"/>
          </p:cNvSpPr>
          <p:nvPr>
            <p:ph type="pic" idx="13" hasCustomPrompt="1"/>
          </p:nvPr>
        </p:nvSpPr>
        <p:spPr>
          <a:xfrm>
            <a:off x="5046809" y="2602355"/>
            <a:ext cx="2286474" cy="2256365"/>
          </a:xfrm>
          <a:prstGeom prst="rect">
            <a:avLst/>
          </a:prstGeom>
          <a:ln w="76200">
            <a:solidFill>
              <a:schemeClr val="bg1"/>
            </a:solidFill>
          </a:ln>
        </p:spPr>
        <p:txBody>
          <a:bodyPr anchor="t">
            <a:normAutofit/>
          </a:bodyPr>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vl2pPr marL="342888" indent="0">
              <a:buNone/>
              <a:defRPr sz="2100"/>
            </a:lvl2pPr>
            <a:lvl3pPr marL="685776" indent="0">
              <a:buNone/>
              <a:defRPr sz="1800"/>
            </a:lvl3pPr>
            <a:lvl4pPr marL="1028665" indent="0">
              <a:buNone/>
              <a:defRPr sz="1500"/>
            </a:lvl4pPr>
            <a:lvl5pPr marL="1371552" indent="0">
              <a:buNone/>
              <a:defRPr sz="1500"/>
            </a:lvl5pPr>
            <a:lvl6pPr marL="1714440" indent="0">
              <a:buNone/>
              <a:defRPr sz="1500"/>
            </a:lvl6pPr>
            <a:lvl7pPr marL="2057327" indent="0">
              <a:buNone/>
              <a:defRPr sz="1500"/>
            </a:lvl7pPr>
            <a:lvl8pPr marL="2400216" indent="0">
              <a:buNone/>
              <a:defRPr sz="1500"/>
            </a:lvl8pPr>
            <a:lvl9pPr marL="2743105" indent="0">
              <a:buNone/>
              <a:defRPr sz="1500"/>
            </a:lvl9pPr>
          </a:lstStyle>
          <a:p>
            <a:r>
              <a:rPr lang="en-US" dirty="0"/>
              <a:t>Drag and drop image</a:t>
            </a:r>
          </a:p>
        </p:txBody>
      </p:sp>
      <p:sp>
        <p:nvSpPr>
          <p:cNvPr id="16" name="Text Placeholder 16">
            <a:extLst>
              <a:ext uri="{FF2B5EF4-FFF2-40B4-BE49-F238E27FC236}">
                <a16:creationId xmlns:a16="http://schemas.microsoft.com/office/drawing/2014/main" id="{4A88C591-6E13-4A56-805C-3908D7A16FDC}"/>
              </a:ext>
            </a:extLst>
          </p:cNvPr>
          <p:cNvSpPr>
            <a:spLocks noGrp="1"/>
          </p:cNvSpPr>
          <p:nvPr>
            <p:ph type="body" sz="quarter" idx="14"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17" name="Text Placeholder 16">
            <a:extLst>
              <a:ext uri="{FF2B5EF4-FFF2-40B4-BE49-F238E27FC236}">
                <a16:creationId xmlns:a16="http://schemas.microsoft.com/office/drawing/2014/main" id="{E55AA3DE-601A-4070-8452-E7A8EF06AF4A}"/>
              </a:ext>
            </a:extLst>
          </p:cNvPr>
          <p:cNvSpPr>
            <a:spLocks noGrp="1"/>
          </p:cNvSpPr>
          <p:nvPr>
            <p:ph type="body" sz="quarter" idx="15" hasCustomPrompt="1"/>
          </p:nvPr>
        </p:nvSpPr>
        <p:spPr>
          <a:xfrm>
            <a:off x="66537" y="59942"/>
            <a:ext cx="4694306" cy="224837"/>
          </a:xfrm>
          <a:prstGeom prst="rect">
            <a:avLst/>
          </a:prstGeom>
        </p:spPr>
        <p:txBody>
          <a:bodyPr/>
          <a:lstStyle>
            <a:lvl1pPr marL="0" indent="0">
              <a:buNone/>
              <a:defRPr sz="900">
                <a:solidFill>
                  <a:srgbClr val="C2B8B0"/>
                </a:solidFill>
              </a:defRPr>
            </a:lvl1pPr>
          </a:lstStyle>
          <a:p>
            <a:pPr lvl="0"/>
            <a:r>
              <a:rPr lang="en-US" dirty="0"/>
              <a:t>Use this slide format to add a collage of four pictures along with a header.</a:t>
            </a:r>
          </a:p>
        </p:txBody>
      </p:sp>
    </p:spTree>
    <p:extLst>
      <p:ext uri="{BB962C8B-B14F-4D97-AF65-F5344CB8AC3E}">
        <p14:creationId xmlns:p14="http://schemas.microsoft.com/office/powerpoint/2010/main" val="408851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DFC935-102E-494B-8B23-9C0E84ADFBA4}"/>
              </a:ext>
            </a:extLst>
          </p:cNvPr>
          <p:cNvGrpSpPr/>
          <p:nvPr userDrawn="1"/>
        </p:nvGrpSpPr>
        <p:grpSpPr>
          <a:xfrm flipH="1">
            <a:off x="77389" y="1205402"/>
            <a:ext cx="8967250" cy="1500239"/>
            <a:chOff x="0" y="2908262"/>
            <a:chExt cx="9053513" cy="1862138"/>
          </a:xfrm>
        </p:grpSpPr>
        <p:sp>
          <p:nvSpPr>
            <p:cNvPr id="4" name="Rectangle 3">
              <a:extLst>
                <a:ext uri="{FF2B5EF4-FFF2-40B4-BE49-F238E27FC236}">
                  <a16:creationId xmlns:a16="http://schemas.microsoft.com/office/drawing/2014/main" id="{1B185247-7F02-4A2D-AF04-2E1D933225D0}"/>
                </a:ext>
              </a:extLst>
            </p:cNvPr>
            <p:cNvSpPr/>
            <p:nvPr/>
          </p:nvSpPr>
          <p:spPr bwMode="auto">
            <a:xfrm>
              <a:off x="349250" y="3114637"/>
              <a:ext cx="685800"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5" name="Rectangle 4">
              <a:extLst>
                <a:ext uri="{FF2B5EF4-FFF2-40B4-BE49-F238E27FC236}">
                  <a16:creationId xmlns:a16="http://schemas.microsoft.com/office/drawing/2014/main" id="{4B854577-645A-4001-8261-BD76A9ED10C3}"/>
                </a:ext>
              </a:extLst>
            </p:cNvPr>
            <p:cNvSpPr/>
            <p:nvPr/>
          </p:nvSpPr>
          <p:spPr bwMode="auto">
            <a:xfrm>
              <a:off x="2627313" y="3168612"/>
              <a:ext cx="762000" cy="12954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6" name="Rectangle 5">
              <a:extLst>
                <a:ext uri="{FF2B5EF4-FFF2-40B4-BE49-F238E27FC236}">
                  <a16:creationId xmlns:a16="http://schemas.microsoft.com/office/drawing/2014/main" id="{8BF2526A-645F-44B0-B263-809FF5A52453}"/>
                </a:ext>
              </a:extLst>
            </p:cNvPr>
            <p:cNvSpPr/>
            <p:nvPr/>
          </p:nvSpPr>
          <p:spPr bwMode="auto">
            <a:xfrm>
              <a:off x="2344738" y="3473412"/>
              <a:ext cx="1654175" cy="2444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7" name="Rectangle 6">
              <a:extLst>
                <a:ext uri="{FF2B5EF4-FFF2-40B4-BE49-F238E27FC236}">
                  <a16:creationId xmlns:a16="http://schemas.microsoft.com/office/drawing/2014/main" id="{A8D8B0AB-4664-49D1-B4FF-D0825D5D4884}"/>
                </a:ext>
              </a:extLst>
            </p:cNvPr>
            <p:cNvSpPr/>
            <p:nvPr/>
          </p:nvSpPr>
          <p:spPr bwMode="auto">
            <a:xfrm>
              <a:off x="4251325" y="4163975"/>
              <a:ext cx="1279525"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8" name="Rectangle 7">
              <a:extLst>
                <a:ext uri="{FF2B5EF4-FFF2-40B4-BE49-F238E27FC236}">
                  <a16:creationId xmlns:a16="http://schemas.microsoft.com/office/drawing/2014/main" id="{9FFE7B45-923C-4940-8844-953D47F974BE}"/>
                </a:ext>
              </a:extLst>
            </p:cNvPr>
            <p:cNvSpPr/>
            <p:nvPr/>
          </p:nvSpPr>
          <p:spPr bwMode="auto">
            <a:xfrm>
              <a:off x="3741738" y="4110000"/>
              <a:ext cx="325437"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9" name="Rectangle 8">
              <a:extLst>
                <a:ext uri="{FF2B5EF4-FFF2-40B4-BE49-F238E27FC236}">
                  <a16:creationId xmlns:a16="http://schemas.microsoft.com/office/drawing/2014/main" id="{4C02833E-ABDB-47C6-B1B8-6A2253600279}"/>
                </a:ext>
              </a:extLst>
            </p:cNvPr>
            <p:cNvSpPr/>
            <p:nvPr/>
          </p:nvSpPr>
          <p:spPr bwMode="auto">
            <a:xfrm>
              <a:off x="4241800" y="3244812"/>
              <a:ext cx="908050" cy="6858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0" name="Rectangle 9">
              <a:extLst>
                <a:ext uri="{FF2B5EF4-FFF2-40B4-BE49-F238E27FC236}">
                  <a16:creationId xmlns:a16="http://schemas.microsoft.com/office/drawing/2014/main" id="{656418CF-F150-40F0-B434-77259934582D}"/>
                </a:ext>
              </a:extLst>
            </p:cNvPr>
            <p:cNvSpPr/>
            <p:nvPr/>
          </p:nvSpPr>
          <p:spPr bwMode="auto">
            <a:xfrm>
              <a:off x="5497513" y="3378162"/>
              <a:ext cx="1176337"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1" name="Rectangle 10">
              <a:extLst>
                <a:ext uri="{FF2B5EF4-FFF2-40B4-BE49-F238E27FC236}">
                  <a16:creationId xmlns:a16="http://schemas.microsoft.com/office/drawing/2014/main" id="{BB036AA2-D9D5-49A1-890C-F7BAB4A6251D}"/>
                </a:ext>
              </a:extLst>
            </p:cNvPr>
            <p:cNvSpPr/>
            <p:nvPr/>
          </p:nvSpPr>
          <p:spPr bwMode="auto">
            <a:xfrm>
              <a:off x="0" y="3609937"/>
              <a:ext cx="1628775"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2" name="Rectangle 11">
              <a:extLst>
                <a:ext uri="{FF2B5EF4-FFF2-40B4-BE49-F238E27FC236}">
                  <a16:creationId xmlns:a16="http://schemas.microsoft.com/office/drawing/2014/main" id="{67516BDB-DA94-4296-A204-E97A5B725080}"/>
                </a:ext>
              </a:extLst>
            </p:cNvPr>
            <p:cNvSpPr/>
            <p:nvPr/>
          </p:nvSpPr>
          <p:spPr bwMode="auto">
            <a:xfrm>
              <a:off x="608013" y="4300500"/>
              <a:ext cx="1766887" cy="18256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3" name="Rectangle 12">
              <a:extLst>
                <a:ext uri="{FF2B5EF4-FFF2-40B4-BE49-F238E27FC236}">
                  <a16:creationId xmlns:a16="http://schemas.microsoft.com/office/drawing/2014/main" id="{3B6289E3-8EA8-4C39-AC62-F90F942D93E6}"/>
                </a:ext>
              </a:extLst>
            </p:cNvPr>
            <p:cNvSpPr/>
            <p:nvPr/>
          </p:nvSpPr>
          <p:spPr bwMode="auto">
            <a:xfrm>
              <a:off x="649288" y="3184487"/>
              <a:ext cx="1655762" cy="2746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4" name="Rectangle 13">
              <a:extLst>
                <a:ext uri="{FF2B5EF4-FFF2-40B4-BE49-F238E27FC236}">
                  <a16:creationId xmlns:a16="http://schemas.microsoft.com/office/drawing/2014/main" id="{0A6DBCA0-1B9B-4D53-B3BC-51F9CFA8B064}"/>
                </a:ext>
              </a:extLst>
            </p:cNvPr>
            <p:cNvSpPr/>
            <p:nvPr/>
          </p:nvSpPr>
          <p:spPr bwMode="auto">
            <a:xfrm>
              <a:off x="7399338" y="3394037"/>
              <a:ext cx="1654175" cy="2159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5" name="Rectangle 14">
              <a:extLst>
                <a:ext uri="{FF2B5EF4-FFF2-40B4-BE49-F238E27FC236}">
                  <a16:creationId xmlns:a16="http://schemas.microsoft.com/office/drawing/2014/main" id="{4B0A6AA4-0DF0-4BE5-830B-167000CCC5F9}"/>
                </a:ext>
              </a:extLst>
            </p:cNvPr>
            <p:cNvSpPr/>
            <p:nvPr/>
          </p:nvSpPr>
          <p:spPr bwMode="auto">
            <a:xfrm>
              <a:off x="7643813" y="3473412"/>
              <a:ext cx="325437" cy="4159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6" name="Rectangle 15">
              <a:extLst>
                <a:ext uri="{FF2B5EF4-FFF2-40B4-BE49-F238E27FC236}">
                  <a16:creationId xmlns:a16="http://schemas.microsoft.com/office/drawing/2014/main" id="{5E4C3210-102B-4CE8-A3A3-48FA2CC6F1AE}"/>
                </a:ext>
              </a:extLst>
            </p:cNvPr>
            <p:cNvSpPr/>
            <p:nvPr/>
          </p:nvSpPr>
          <p:spPr bwMode="auto">
            <a:xfrm>
              <a:off x="6408738" y="2908262"/>
              <a:ext cx="612775"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7" name="Rectangle 16">
              <a:extLst>
                <a:ext uri="{FF2B5EF4-FFF2-40B4-BE49-F238E27FC236}">
                  <a16:creationId xmlns:a16="http://schemas.microsoft.com/office/drawing/2014/main" id="{1D3D4646-1AEB-4033-AF01-C52439B2CDEF}"/>
                </a:ext>
              </a:extLst>
            </p:cNvPr>
            <p:cNvSpPr/>
            <p:nvPr/>
          </p:nvSpPr>
          <p:spPr bwMode="auto">
            <a:xfrm>
              <a:off x="6386513" y="4344950"/>
              <a:ext cx="614362" cy="4254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8" name="Rectangle 17">
              <a:extLst>
                <a:ext uri="{FF2B5EF4-FFF2-40B4-BE49-F238E27FC236}">
                  <a16:creationId xmlns:a16="http://schemas.microsoft.com/office/drawing/2014/main" id="{D35C15E7-C131-456E-BA68-D6033A6D6B9E}"/>
                </a:ext>
              </a:extLst>
            </p:cNvPr>
            <p:cNvSpPr/>
            <p:nvPr/>
          </p:nvSpPr>
          <p:spPr bwMode="auto">
            <a:xfrm>
              <a:off x="7489825" y="4198900"/>
              <a:ext cx="1012825" cy="5715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9" name="Rectangle 18">
              <a:extLst>
                <a:ext uri="{FF2B5EF4-FFF2-40B4-BE49-F238E27FC236}">
                  <a16:creationId xmlns:a16="http://schemas.microsoft.com/office/drawing/2014/main" id="{E1BC2BE2-D4BA-45A4-8437-6FB636E89574}"/>
                </a:ext>
              </a:extLst>
            </p:cNvPr>
            <p:cNvSpPr/>
            <p:nvPr/>
          </p:nvSpPr>
          <p:spPr bwMode="auto">
            <a:xfrm>
              <a:off x="6673850" y="3954425"/>
              <a:ext cx="1592263"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0" name="Rectangle 19">
              <a:extLst>
                <a:ext uri="{FF2B5EF4-FFF2-40B4-BE49-F238E27FC236}">
                  <a16:creationId xmlns:a16="http://schemas.microsoft.com/office/drawing/2014/main" id="{22828467-A4AA-47AC-83AD-617E186A3055}"/>
                </a:ext>
              </a:extLst>
            </p:cNvPr>
            <p:cNvSpPr/>
            <p:nvPr/>
          </p:nvSpPr>
          <p:spPr bwMode="auto">
            <a:xfrm>
              <a:off x="4656138" y="3863937"/>
              <a:ext cx="2365375" cy="1936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1" name="Rectangle 20">
              <a:extLst>
                <a:ext uri="{FF2B5EF4-FFF2-40B4-BE49-F238E27FC236}">
                  <a16:creationId xmlns:a16="http://schemas.microsoft.com/office/drawing/2014/main" id="{1E4501BC-265F-42B5-94B1-F27572B64C55}"/>
                </a:ext>
              </a:extLst>
            </p:cNvPr>
            <p:cNvSpPr/>
            <p:nvPr/>
          </p:nvSpPr>
          <p:spPr bwMode="auto">
            <a:xfrm>
              <a:off x="3092450" y="4587837"/>
              <a:ext cx="1981200"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2" name="Rectangle 21">
              <a:extLst>
                <a:ext uri="{FF2B5EF4-FFF2-40B4-BE49-F238E27FC236}">
                  <a16:creationId xmlns:a16="http://schemas.microsoft.com/office/drawing/2014/main" id="{D5E5D709-FFE0-4B13-8D7D-5FFC584283B7}"/>
                </a:ext>
              </a:extLst>
            </p:cNvPr>
            <p:cNvSpPr/>
            <p:nvPr/>
          </p:nvSpPr>
          <p:spPr bwMode="auto">
            <a:xfrm>
              <a:off x="503238" y="3909975"/>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3" name="Rectangle 22">
              <a:extLst>
                <a:ext uri="{FF2B5EF4-FFF2-40B4-BE49-F238E27FC236}">
                  <a16:creationId xmlns:a16="http://schemas.microsoft.com/office/drawing/2014/main" id="{5D9E0FFC-1B2E-4C36-BD57-5A602794D65C}"/>
                </a:ext>
              </a:extLst>
            </p:cNvPr>
            <p:cNvSpPr/>
            <p:nvPr/>
          </p:nvSpPr>
          <p:spPr bwMode="auto">
            <a:xfrm>
              <a:off x="1598613" y="3870287"/>
              <a:ext cx="1236662" cy="2873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4" name="Rectangle 23">
              <a:extLst>
                <a:ext uri="{FF2B5EF4-FFF2-40B4-BE49-F238E27FC236}">
                  <a16:creationId xmlns:a16="http://schemas.microsoft.com/office/drawing/2014/main" id="{751B4427-E3FF-4981-912B-5F4AB51F1974}"/>
                </a:ext>
              </a:extLst>
            </p:cNvPr>
            <p:cNvSpPr/>
            <p:nvPr/>
          </p:nvSpPr>
          <p:spPr bwMode="auto">
            <a:xfrm>
              <a:off x="5856288" y="4300500"/>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grpSp>
      <p:pic>
        <p:nvPicPr>
          <p:cNvPr id="25" name="Picture 24">
            <a:extLst>
              <a:ext uri="{FF2B5EF4-FFF2-40B4-BE49-F238E27FC236}">
                <a16:creationId xmlns:a16="http://schemas.microsoft.com/office/drawing/2014/main" id="{2E3C7CB2-FC75-4E7E-B007-4A82E2BF93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6909"/>
          <a:stretch>
            <a:fillRect/>
          </a:stretch>
        </p:blipFill>
        <p:spPr bwMode="auto">
          <a:xfrm rot="5400000" flipV="1">
            <a:off x="-622412" y="2033521"/>
            <a:ext cx="1377899" cy="129392"/>
          </a:xfrm>
          <a:prstGeom prst="rect">
            <a:avLst/>
          </a:prstGeom>
          <a:solidFill>
            <a:srgbClr val="C0BF67"/>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3E52956-35AF-448A-929E-326C8CB15874}"/>
              </a:ext>
            </a:extLst>
          </p:cNvPr>
          <p:cNvPicPr>
            <a:picLocks noChangeAspect="1"/>
          </p:cNvPicPr>
          <p:nvPr userDrawn="1"/>
        </p:nvPicPr>
        <p:blipFill>
          <a:blip r:embed="rId3"/>
          <a:stretch>
            <a:fillRect/>
          </a:stretch>
        </p:blipFill>
        <p:spPr>
          <a:xfrm>
            <a:off x="7189038" y="1850334"/>
            <a:ext cx="1509679" cy="458824"/>
          </a:xfrm>
          <a:prstGeom prst="rect">
            <a:avLst/>
          </a:prstGeom>
        </p:spPr>
      </p:pic>
      <p:sp>
        <p:nvSpPr>
          <p:cNvPr id="27" name="Text Placeholder 16">
            <a:extLst>
              <a:ext uri="{FF2B5EF4-FFF2-40B4-BE49-F238E27FC236}">
                <a16:creationId xmlns:a16="http://schemas.microsoft.com/office/drawing/2014/main" id="{06AFD250-3C44-4E45-9B5D-EE3035659B5C}"/>
              </a:ext>
            </a:extLst>
          </p:cNvPr>
          <p:cNvSpPr>
            <a:spLocks noGrp="1"/>
          </p:cNvSpPr>
          <p:nvPr>
            <p:ph type="body" sz="quarter" idx="11" hasCustomPrompt="1"/>
          </p:nvPr>
        </p:nvSpPr>
        <p:spPr>
          <a:xfrm>
            <a:off x="66537" y="59943"/>
            <a:ext cx="3952794" cy="173941"/>
          </a:xfrm>
          <a:prstGeom prst="rect">
            <a:avLst/>
          </a:prstGeom>
        </p:spPr>
        <p:txBody>
          <a:bodyPr/>
          <a:lstStyle>
            <a:lvl1pPr marL="0" indent="0">
              <a:buNone/>
              <a:defRPr sz="900">
                <a:solidFill>
                  <a:srgbClr val="C2B8B0"/>
                </a:solidFill>
              </a:defRPr>
            </a:lvl1pPr>
          </a:lstStyle>
          <a:p>
            <a:pPr lvl="0"/>
            <a:r>
              <a:rPr lang="en-US" dirty="0"/>
              <a:t>Use this slide format as the end slide of your presentation.</a:t>
            </a:r>
          </a:p>
        </p:txBody>
      </p:sp>
    </p:spTree>
    <p:extLst>
      <p:ext uri="{BB962C8B-B14F-4D97-AF65-F5344CB8AC3E}">
        <p14:creationId xmlns:p14="http://schemas.microsoft.com/office/powerpoint/2010/main" val="1597775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dditional Text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957" y="974243"/>
            <a:ext cx="8940542" cy="3623350"/>
          </a:xfrm>
          <a:prstGeom prst="rect">
            <a:avLst/>
          </a:prstGeom>
        </p:spPr>
        <p:txBody>
          <a:bodyPr>
            <a:normAutofit/>
          </a:bodyPr>
          <a:lstStyle>
            <a:lvl1pPr marL="0" indent="0">
              <a:buNone/>
              <a:defRPr sz="100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sz="1100" dirty="0"/>
              <a:t>Click to edit text</a:t>
            </a:r>
          </a:p>
        </p:txBody>
      </p:sp>
      <p:sp>
        <p:nvSpPr>
          <p:cNvPr id="5" name="Text Placeholder 16">
            <a:extLst>
              <a:ext uri="{FF2B5EF4-FFF2-40B4-BE49-F238E27FC236}">
                <a16:creationId xmlns:a16="http://schemas.microsoft.com/office/drawing/2014/main" id="{90BCDC30-CC6D-4C44-82A2-7FE2EF1B1B98}"/>
              </a:ext>
            </a:extLst>
          </p:cNvPr>
          <p:cNvSpPr>
            <a:spLocks noGrp="1"/>
          </p:cNvSpPr>
          <p:nvPr>
            <p:ph type="body" sz="quarter" idx="10"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Tree>
    <p:extLst>
      <p:ext uri="{BB962C8B-B14F-4D97-AF65-F5344CB8AC3E}">
        <p14:creationId xmlns:p14="http://schemas.microsoft.com/office/powerpoint/2010/main" val="140694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 or statement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E86BF2-AF9F-4A47-AFBD-A45B6563AF87}"/>
              </a:ext>
            </a:extLst>
          </p:cNvPr>
          <p:cNvSpPr/>
          <p:nvPr userDrawn="1"/>
        </p:nvSpPr>
        <p:spPr>
          <a:xfrm>
            <a:off x="0" y="896875"/>
            <a:ext cx="9144000" cy="368455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6" name="Text Placeholder 16">
            <a:extLst>
              <a:ext uri="{FF2B5EF4-FFF2-40B4-BE49-F238E27FC236}">
                <a16:creationId xmlns:a16="http://schemas.microsoft.com/office/drawing/2014/main" id="{3734E95F-D17A-4BCD-A4DA-8803AABAE447}"/>
              </a:ext>
            </a:extLst>
          </p:cNvPr>
          <p:cNvSpPr>
            <a:spLocks noGrp="1"/>
          </p:cNvSpPr>
          <p:nvPr>
            <p:ph type="body" sz="quarter" idx="11" hasCustomPrompt="1"/>
          </p:nvPr>
        </p:nvSpPr>
        <p:spPr>
          <a:xfrm>
            <a:off x="100499" y="62770"/>
            <a:ext cx="5972310" cy="181885"/>
          </a:xfrm>
          <a:prstGeom prst="rect">
            <a:avLst/>
          </a:prstGeom>
        </p:spPr>
        <p:txBody>
          <a:bodyPr/>
          <a:lstStyle>
            <a:lvl1pPr marL="0" indent="0">
              <a:buNone/>
              <a:defRPr sz="900">
                <a:solidFill>
                  <a:srgbClr val="C2B8B0"/>
                </a:solidFill>
              </a:defRPr>
            </a:lvl1pPr>
          </a:lstStyle>
          <a:p>
            <a:pPr lvl="0"/>
            <a:r>
              <a:rPr lang="en-US" sz="900" dirty="0"/>
              <a:t>Use this slide to divide sections/topics within your presentation.</a:t>
            </a:r>
          </a:p>
        </p:txBody>
      </p:sp>
      <p:sp>
        <p:nvSpPr>
          <p:cNvPr id="2" name="Title 2">
            <a:extLst>
              <a:ext uri="{FF2B5EF4-FFF2-40B4-BE49-F238E27FC236}">
                <a16:creationId xmlns:a16="http://schemas.microsoft.com/office/drawing/2014/main" id="{752BABC9-8CAD-4189-97FF-840D23BFAC95}"/>
              </a:ext>
            </a:extLst>
          </p:cNvPr>
          <p:cNvSpPr txBox="1">
            <a:spLocks/>
          </p:cNvSpPr>
          <p:nvPr userDrawn="1"/>
        </p:nvSpPr>
        <p:spPr>
          <a:xfrm>
            <a:off x="1710183" y="2360831"/>
            <a:ext cx="6840583" cy="1115823"/>
          </a:xfrm>
          <a:prstGeom prst="rect">
            <a:avLst/>
          </a:prstGeom>
        </p:spPr>
        <p:txBody>
          <a:bodyPr/>
          <a:lstStyle>
            <a:lvl1pPr algn="ctr" defTabSz="685776" rtl="0" eaLnBrk="1" latinLnBrk="0" hangingPunct="1">
              <a:lnSpc>
                <a:spcPct val="90000"/>
              </a:lnSpc>
              <a:spcBef>
                <a:spcPct val="0"/>
              </a:spcBef>
              <a:buNone/>
              <a:defRPr sz="2200" b="0" i="1" kern="1200">
                <a:solidFill>
                  <a:schemeClr val="bg2"/>
                </a:solidFill>
                <a:latin typeface="Arial" panose="020B0604020202020204" pitchFamily="34" charset="0"/>
                <a:ea typeface="+mj-ea"/>
                <a:cs typeface="Arial" panose="020B0604020202020204" pitchFamily="34" charset="0"/>
              </a:defRPr>
            </a:lvl1pPr>
          </a:lstStyle>
          <a:p>
            <a:pPr algn="l">
              <a:lnSpc>
                <a:spcPct val="100000"/>
              </a:lnSpc>
            </a:pPr>
            <a:r>
              <a:rPr lang="it-IT" sz="3000" i="0" dirty="0">
                <a:cs typeface="Futura Medium" panose="020B0602020204020303" pitchFamily="34" charset="-79"/>
              </a:rPr>
              <a:t>Section Name Here</a:t>
            </a:r>
            <a:endParaRPr lang="it-IT" sz="3000" i="0" dirty="0">
              <a:latin typeface="+mn-lt"/>
              <a:cs typeface="Futura Medium" panose="020B0602020204020303" pitchFamily="34" charset="-79"/>
            </a:endParaRPr>
          </a:p>
        </p:txBody>
      </p:sp>
      <p:sp>
        <p:nvSpPr>
          <p:cNvPr id="3" name="Rectangle 2">
            <a:extLst>
              <a:ext uri="{FF2B5EF4-FFF2-40B4-BE49-F238E27FC236}">
                <a16:creationId xmlns:a16="http://schemas.microsoft.com/office/drawing/2014/main" id="{5CE96C06-2B12-481C-9D79-C9CB59C6B5FE}"/>
              </a:ext>
            </a:extLst>
          </p:cNvPr>
          <p:cNvSpPr/>
          <p:nvPr userDrawn="1"/>
        </p:nvSpPr>
        <p:spPr>
          <a:xfrm>
            <a:off x="1103755" y="1990242"/>
            <a:ext cx="119921" cy="1390004"/>
          </a:xfrm>
          <a:prstGeom prst="rect">
            <a:avLst/>
          </a:prstGeom>
          <a:solidFill>
            <a:srgbClr val="D7D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11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500" y="1510748"/>
            <a:ext cx="8941900" cy="3125856"/>
          </a:xfrm>
          <a:prstGeom prst="rect">
            <a:avLst/>
          </a:prstGeom>
        </p:spPr>
        <p:txBody>
          <a:bodyPr>
            <a:normAutofit/>
          </a:bodyPr>
          <a:lstStyle>
            <a:lvl1pPr marL="0" indent="0">
              <a:buNone/>
              <a:defRPr sz="1600" baseline="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sz="1100" dirty="0"/>
              <a:t>Click to edit text.</a:t>
            </a:r>
          </a:p>
        </p:txBody>
      </p:sp>
      <p:sp>
        <p:nvSpPr>
          <p:cNvPr id="2" name="Title 1"/>
          <p:cNvSpPr>
            <a:spLocks noGrp="1"/>
          </p:cNvSpPr>
          <p:nvPr>
            <p:ph type="title" hasCustomPrompt="1"/>
          </p:nvPr>
        </p:nvSpPr>
        <p:spPr>
          <a:xfrm>
            <a:off x="100500" y="744965"/>
            <a:ext cx="8941900" cy="52971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dirty="0"/>
              <a:t>Header</a:t>
            </a:r>
          </a:p>
        </p:txBody>
      </p:sp>
      <p:sp>
        <p:nvSpPr>
          <p:cNvPr id="10" name="Text Placeholder 16">
            <a:extLst>
              <a:ext uri="{FF2B5EF4-FFF2-40B4-BE49-F238E27FC236}">
                <a16:creationId xmlns:a16="http://schemas.microsoft.com/office/drawing/2014/main" id="{B91558CF-3512-4ABA-82BE-8308DF3142AE}"/>
              </a:ext>
            </a:extLst>
          </p:cNvPr>
          <p:cNvSpPr>
            <a:spLocks noGrp="1"/>
          </p:cNvSpPr>
          <p:nvPr>
            <p:ph type="body" sz="quarter" idx="10"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8" name="Text Placeholder 16">
            <a:extLst>
              <a:ext uri="{FF2B5EF4-FFF2-40B4-BE49-F238E27FC236}">
                <a16:creationId xmlns:a16="http://schemas.microsoft.com/office/drawing/2014/main" id="{696F9210-6900-434F-8351-41978AF88152}"/>
              </a:ext>
            </a:extLst>
          </p:cNvPr>
          <p:cNvSpPr>
            <a:spLocks noGrp="1"/>
          </p:cNvSpPr>
          <p:nvPr>
            <p:ph type="body" sz="quarter" idx="11" hasCustomPrompt="1"/>
          </p:nvPr>
        </p:nvSpPr>
        <p:spPr>
          <a:xfrm>
            <a:off x="100499" y="62770"/>
            <a:ext cx="5107605" cy="181885"/>
          </a:xfrm>
          <a:prstGeom prst="rect">
            <a:avLst/>
          </a:prstGeom>
        </p:spPr>
        <p:txBody>
          <a:bodyPr/>
          <a:lstStyle>
            <a:lvl1pPr marL="0" indent="0">
              <a:buNone/>
              <a:defRPr sz="900">
                <a:solidFill>
                  <a:srgbClr val="C2B8B0"/>
                </a:solidFill>
              </a:defRPr>
            </a:lvl1pPr>
          </a:lstStyle>
          <a:p>
            <a:pPr lvl="0"/>
            <a:r>
              <a:rPr lang="en-US" sz="900" dirty="0"/>
              <a:t>Use this slide format when you want to include a header with text, chart, image, or other media.</a:t>
            </a:r>
          </a:p>
        </p:txBody>
      </p:sp>
    </p:spTree>
    <p:extLst>
      <p:ext uri="{BB962C8B-B14F-4D97-AF65-F5344CB8AC3E}">
        <p14:creationId xmlns:p14="http://schemas.microsoft.com/office/powerpoint/2010/main" val="2962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dditional Text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500" y="785191"/>
            <a:ext cx="8919322" cy="3812402"/>
          </a:xfrm>
          <a:prstGeom prst="rect">
            <a:avLst/>
          </a:prstGeom>
        </p:spPr>
        <p:txBody>
          <a:bodyPr>
            <a:normAutofit/>
          </a:bodyPr>
          <a:lstStyle>
            <a:lvl1pPr marL="0" indent="0">
              <a:buNone/>
              <a:defRPr sz="1600" baseline="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sz="1100" dirty="0"/>
              <a:t>Click to edit text.</a:t>
            </a:r>
          </a:p>
        </p:txBody>
      </p:sp>
      <p:sp>
        <p:nvSpPr>
          <p:cNvPr id="5" name="Text Placeholder 16">
            <a:extLst>
              <a:ext uri="{FF2B5EF4-FFF2-40B4-BE49-F238E27FC236}">
                <a16:creationId xmlns:a16="http://schemas.microsoft.com/office/drawing/2014/main" id="{90BCDC30-CC6D-4C44-82A2-7FE2EF1B1B98}"/>
              </a:ext>
            </a:extLst>
          </p:cNvPr>
          <p:cNvSpPr>
            <a:spLocks noGrp="1"/>
          </p:cNvSpPr>
          <p:nvPr>
            <p:ph type="body" sz="quarter" idx="10"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8" name="Text Placeholder 16">
            <a:extLst>
              <a:ext uri="{FF2B5EF4-FFF2-40B4-BE49-F238E27FC236}">
                <a16:creationId xmlns:a16="http://schemas.microsoft.com/office/drawing/2014/main" id="{2BC4F60D-41E3-4BEF-AC41-86D8F94DC188}"/>
              </a:ext>
            </a:extLst>
          </p:cNvPr>
          <p:cNvSpPr>
            <a:spLocks noGrp="1"/>
          </p:cNvSpPr>
          <p:nvPr>
            <p:ph type="body" sz="quarter" idx="11" hasCustomPrompt="1"/>
          </p:nvPr>
        </p:nvSpPr>
        <p:spPr>
          <a:xfrm>
            <a:off x="100499" y="62770"/>
            <a:ext cx="5972310" cy="181885"/>
          </a:xfrm>
          <a:prstGeom prst="rect">
            <a:avLst/>
          </a:prstGeom>
        </p:spPr>
        <p:txBody>
          <a:bodyPr/>
          <a:lstStyle>
            <a:lvl1pPr marL="0" indent="0">
              <a:buNone/>
              <a:defRPr sz="900">
                <a:solidFill>
                  <a:srgbClr val="C2B8B0"/>
                </a:solidFill>
              </a:defRPr>
            </a:lvl1pPr>
          </a:lstStyle>
          <a:p>
            <a:pPr lvl="0"/>
            <a:r>
              <a:rPr lang="en-US" sz="900" dirty="0"/>
              <a:t>Use this slide format when you want to include text, chart, image, or other media without a header.</a:t>
            </a:r>
          </a:p>
        </p:txBody>
      </p:sp>
    </p:spTree>
    <p:extLst>
      <p:ext uri="{BB962C8B-B14F-4D97-AF65-F5344CB8AC3E}">
        <p14:creationId xmlns:p14="http://schemas.microsoft.com/office/powerpoint/2010/main" val="178177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9359-254B-43C3-B16A-B7855692311A}"/>
              </a:ext>
            </a:extLst>
          </p:cNvPr>
          <p:cNvSpPr>
            <a:spLocks noGrp="1"/>
          </p:cNvSpPr>
          <p:nvPr>
            <p:ph type="title"/>
          </p:nvPr>
        </p:nvSpPr>
        <p:spPr>
          <a:xfrm>
            <a:off x="107243" y="274638"/>
            <a:ext cx="8946445"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5258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D661FF-81E9-4445-A929-6AFDCF2FABE2}"/>
              </a:ext>
            </a:extLst>
          </p:cNvPr>
          <p:cNvSpPr/>
          <p:nvPr userDrawn="1"/>
        </p:nvSpPr>
        <p:spPr>
          <a:xfrm>
            <a:off x="1304306" y="900536"/>
            <a:ext cx="436224" cy="1213273"/>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4" name="Rectangle 3">
            <a:extLst>
              <a:ext uri="{FF2B5EF4-FFF2-40B4-BE49-F238E27FC236}">
                <a16:creationId xmlns:a16="http://schemas.microsoft.com/office/drawing/2014/main" id="{5F04539E-975A-4902-ACC2-06C08470DE2B}"/>
              </a:ext>
            </a:extLst>
          </p:cNvPr>
          <p:cNvSpPr/>
          <p:nvPr userDrawn="1"/>
        </p:nvSpPr>
        <p:spPr>
          <a:xfrm flipH="1">
            <a:off x="2104228" y="595736"/>
            <a:ext cx="1928389" cy="61274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5" name="Rectangle 4">
            <a:extLst>
              <a:ext uri="{FF2B5EF4-FFF2-40B4-BE49-F238E27FC236}">
                <a16:creationId xmlns:a16="http://schemas.microsoft.com/office/drawing/2014/main" id="{C8AE8138-750A-4B4F-A282-42D8C08D8C6C}"/>
              </a:ext>
            </a:extLst>
          </p:cNvPr>
          <p:cNvSpPr/>
          <p:nvPr userDrawn="1"/>
        </p:nvSpPr>
        <p:spPr>
          <a:xfrm flipH="1">
            <a:off x="6111204" y="3102462"/>
            <a:ext cx="2753396" cy="467378"/>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6" name="Rectangle 5">
            <a:extLst>
              <a:ext uri="{FF2B5EF4-FFF2-40B4-BE49-F238E27FC236}">
                <a16:creationId xmlns:a16="http://schemas.microsoft.com/office/drawing/2014/main" id="{D6D5DB36-ABB1-4F6B-97FA-96DD24231AB0}"/>
              </a:ext>
            </a:extLst>
          </p:cNvPr>
          <p:cNvSpPr/>
          <p:nvPr userDrawn="1"/>
        </p:nvSpPr>
        <p:spPr>
          <a:xfrm>
            <a:off x="1448791" y="748136"/>
            <a:ext cx="807836" cy="61274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7" name="Rectangle 6">
            <a:extLst>
              <a:ext uri="{FF2B5EF4-FFF2-40B4-BE49-F238E27FC236}">
                <a16:creationId xmlns:a16="http://schemas.microsoft.com/office/drawing/2014/main" id="{43D4CED5-CCD6-4AAB-9EF7-7D80CCCBA0FA}"/>
              </a:ext>
            </a:extLst>
          </p:cNvPr>
          <p:cNvSpPr/>
          <p:nvPr userDrawn="1"/>
        </p:nvSpPr>
        <p:spPr>
          <a:xfrm>
            <a:off x="285362" y="1054506"/>
            <a:ext cx="835710" cy="821387"/>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8" name="Rectangle 7">
            <a:extLst>
              <a:ext uri="{FF2B5EF4-FFF2-40B4-BE49-F238E27FC236}">
                <a16:creationId xmlns:a16="http://schemas.microsoft.com/office/drawing/2014/main" id="{861DCDC7-9DD1-4882-8900-9D838BDE0B6F}"/>
              </a:ext>
            </a:extLst>
          </p:cNvPr>
          <p:cNvSpPr/>
          <p:nvPr userDrawn="1"/>
        </p:nvSpPr>
        <p:spPr>
          <a:xfrm>
            <a:off x="437763" y="1456493"/>
            <a:ext cx="2595035" cy="30637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1125DF66-2A05-4762-884B-F796AD9A0E89}"/>
              </a:ext>
            </a:extLst>
          </p:cNvPr>
          <p:cNvSpPr/>
          <p:nvPr userDrawn="1"/>
        </p:nvSpPr>
        <p:spPr>
          <a:xfrm>
            <a:off x="5539884" y="3509903"/>
            <a:ext cx="1142641" cy="30637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0" name="Rectangle 9">
            <a:extLst>
              <a:ext uri="{FF2B5EF4-FFF2-40B4-BE49-F238E27FC236}">
                <a16:creationId xmlns:a16="http://schemas.microsoft.com/office/drawing/2014/main" id="{4EF2066B-9F58-4CCB-B105-CB1EB066AC0B}"/>
              </a:ext>
            </a:extLst>
          </p:cNvPr>
          <p:cNvSpPr/>
          <p:nvPr userDrawn="1"/>
        </p:nvSpPr>
        <p:spPr>
          <a:xfrm>
            <a:off x="2565072" y="3662303"/>
            <a:ext cx="4269854" cy="30637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1" name="Rectangle 10">
            <a:extLst>
              <a:ext uri="{FF2B5EF4-FFF2-40B4-BE49-F238E27FC236}">
                <a16:creationId xmlns:a16="http://schemas.microsoft.com/office/drawing/2014/main" id="{0B7B3E36-E587-46AC-B233-EA4C853F35BA}"/>
              </a:ext>
            </a:extLst>
          </p:cNvPr>
          <p:cNvSpPr/>
          <p:nvPr userDrawn="1"/>
        </p:nvSpPr>
        <p:spPr>
          <a:xfrm>
            <a:off x="3058840" y="3240766"/>
            <a:ext cx="807836" cy="612741"/>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2" name="Rectangle 11">
            <a:extLst>
              <a:ext uri="{FF2B5EF4-FFF2-40B4-BE49-F238E27FC236}">
                <a16:creationId xmlns:a16="http://schemas.microsoft.com/office/drawing/2014/main" id="{C546E8E4-A995-43D7-A264-067E02B0AD2D}"/>
              </a:ext>
            </a:extLst>
          </p:cNvPr>
          <p:cNvSpPr/>
          <p:nvPr userDrawn="1"/>
        </p:nvSpPr>
        <p:spPr>
          <a:xfrm>
            <a:off x="2470215" y="2446318"/>
            <a:ext cx="327750" cy="2370074"/>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7" name="Text Placeholder 16">
            <a:extLst>
              <a:ext uri="{FF2B5EF4-FFF2-40B4-BE49-F238E27FC236}">
                <a16:creationId xmlns:a16="http://schemas.microsoft.com/office/drawing/2014/main" id="{0DFAB080-C15D-47A7-91A7-182F461303A2}"/>
              </a:ext>
            </a:extLst>
          </p:cNvPr>
          <p:cNvSpPr>
            <a:spLocks noGrp="1"/>
          </p:cNvSpPr>
          <p:nvPr>
            <p:ph type="body" sz="quarter" idx="10"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15" name="Text Placeholder 16">
            <a:extLst>
              <a:ext uri="{FF2B5EF4-FFF2-40B4-BE49-F238E27FC236}">
                <a16:creationId xmlns:a16="http://schemas.microsoft.com/office/drawing/2014/main" id="{7E067314-CE77-46C5-992A-65C5AD5697DB}"/>
              </a:ext>
            </a:extLst>
          </p:cNvPr>
          <p:cNvSpPr>
            <a:spLocks noGrp="1"/>
          </p:cNvSpPr>
          <p:nvPr>
            <p:ph type="body" sz="quarter" idx="11" hasCustomPrompt="1"/>
          </p:nvPr>
        </p:nvSpPr>
        <p:spPr>
          <a:xfrm>
            <a:off x="100499" y="62770"/>
            <a:ext cx="4888944" cy="181885"/>
          </a:xfrm>
          <a:prstGeom prst="rect">
            <a:avLst/>
          </a:prstGeom>
        </p:spPr>
        <p:txBody>
          <a:bodyPr/>
          <a:lstStyle>
            <a:lvl1pPr marL="0" indent="0">
              <a:buNone/>
              <a:defRPr sz="900">
                <a:solidFill>
                  <a:srgbClr val="C2B8B0"/>
                </a:solidFill>
              </a:defRPr>
            </a:lvl1pPr>
          </a:lstStyle>
          <a:p>
            <a:pPr lvl="0"/>
            <a:r>
              <a:rPr lang="en-US" dirty="0"/>
              <a:t>Use this slide format for photos, charts, and smart art that don’t have accompanying text.</a:t>
            </a:r>
          </a:p>
        </p:txBody>
      </p:sp>
    </p:spTree>
    <p:extLst>
      <p:ext uri="{BB962C8B-B14F-4D97-AF65-F5344CB8AC3E}">
        <p14:creationId xmlns:p14="http://schemas.microsoft.com/office/powerpoint/2010/main" val="165006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al 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C5063-9A9F-8F49-85A5-1BB8EB5E8B52}"/>
              </a:ext>
            </a:extLst>
          </p:cNvPr>
          <p:cNvGrpSpPr/>
          <p:nvPr userDrawn="1"/>
        </p:nvGrpSpPr>
        <p:grpSpPr>
          <a:xfrm flipH="1">
            <a:off x="99057" y="906539"/>
            <a:ext cx="8967250" cy="1294170"/>
            <a:chOff x="0" y="2908262"/>
            <a:chExt cx="9053513" cy="1862138"/>
          </a:xfrm>
        </p:grpSpPr>
        <p:sp>
          <p:nvSpPr>
            <p:cNvPr id="10" name="Rectangle 9">
              <a:extLst>
                <a:ext uri="{FF2B5EF4-FFF2-40B4-BE49-F238E27FC236}">
                  <a16:creationId xmlns:a16="http://schemas.microsoft.com/office/drawing/2014/main" id="{31FBE0BA-C684-244F-8C88-0FADDD4EB3BA}"/>
                </a:ext>
              </a:extLst>
            </p:cNvPr>
            <p:cNvSpPr/>
            <p:nvPr/>
          </p:nvSpPr>
          <p:spPr bwMode="auto">
            <a:xfrm>
              <a:off x="349250" y="3114637"/>
              <a:ext cx="685800"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1" name="Rectangle 10">
              <a:extLst>
                <a:ext uri="{FF2B5EF4-FFF2-40B4-BE49-F238E27FC236}">
                  <a16:creationId xmlns:a16="http://schemas.microsoft.com/office/drawing/2014/main" id="{6146AF70-FB96-1146-9CAF-05A077A3AB97}"/>
                </a:ext>
              </a:extLst>
            </p:cNvPr>
            <p:cNvSpPr/>
            <p:nvPr/>
          </p:nvSpPr>
          <p:spPr bwMode="auto">
            <a:xfrm>
              <a:off x="2627313" y="3168612"/>
              <a:ext cx="762000" cy="12954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2" name="Rectangle 11">
              <a:extLst>
                <a:ext uri="{FF2B5EF4-FFF2-40B4-BE49-F238E27FC236}">
                  <a16:creationId xmlns:a16="http://schemas.microsoft.com/office/drawing/2014/main" id="{68FC314C-25D9-DB41-837F-3556B2150A8F}"/>
                </a:ext>
              </a:extLst>
            </p:cNvPr>
            <p:cNvSpPr/>
            <p:nvPr/>
          </p:nvSpPr>
          <p:spPr bwMode="auto">
            <a:xfrm>
              <a:off x="2344738" y="3473412"/>
              <a:ext cx="1654175" cy="2444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3" name="Rectangle 12">
              <a:extLst>
                <a:ext uri="{FF2B5EF4-FFF2-40B4-BE49-F238E27FC236}">
                  <a16:creationId xmlns:a16="http://schemas.microsoft.com/office/drawing/2014/main" id="{411B069D-7997-E244-8D5F-A78204B2BDEB}"/>
                </a:ext>
              </a:extLst>
            </p:cNvPr>
            <p:cNvSpPr/>
            <p:nvPr/>
          </p:nvSpPr>
          <p:spPr bwMode="auto">
            <a:xfrm>
              <a:off x="4251325" y="4163975"/>
              <a:ext cx="1279525"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4" name="Rectangle 13">
              <a:extLst>
                <a:ext uri="{FF2B5EF4-FFF2-40B4-BE49-F238E27FC236}">
                  <a16:creationId xmlns:a16="http://schemas.microsoft.com/office/drawing/2014/main" id="{2C1135F0-FA06-3246-8396-C04CE2704C19}"/>
                </a:ext>
              </a:extLst>
            </p:cNvPr>
            <p:cNvSpPr/>
            <p:nvPr/>
          </p:nvSpPr>
          <p:spPr bwMode="auto">
            <a:xfrm>
              <a:off x="3741738" y="4110000"/>
              <a:ext cx="325437" cy="35401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5" name="Rectangle 14">
              <a:extLst>
                <a:ext uri="{FF2B5EF4-FFF2-40B4-BE49-F238E27FC236}">
                  <a16:creationId xmlns:a16="http://schemas.microsoft.com/office/drawing/2014/main" id="{A4324DD0-15B9-DA4A-8F4F-933883F26956}"/>
                </a:ext>
              </a:extLst>
            </p:cNvPr>
            <p:cNvSpPr/>
            <p:nvPr/>
          </p:nvSpPr>
          <p:spPr bwMode="auto">
            <a:xfrm>
              <a:off x="4241800" y="3244812"/>
              <a:ext cx="908050" cy="6858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6" name="Rectangle 15">
              <a:extLst>
                <a:ext uri="{FF2B5EF4-FFF2-40B4-BE49-F238E27FC236}">
                  <a16:creationId xmlns:a16="http://schemas.microsoft.com/office/drawing/2014/main" id="{CD430432-FE77-AC4D-82E3-63B458C2460E}"/>
                </a:ext>
              </a:extLst>
            </p:cNvPr>
            <p:cNvSpPr/>
            <p:nvPr/>
          </p:nvSpPr>
          <p:spPr bwMode="auto">
            <a:xfrm>
              <a:off x="5497513" y="3378162"/>
              <a:ext cx="1176337"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7" name="Rectangle 16">
              <a:extLst>
                <a:ext uri="{FF2B5EF4-FFF2-40B4-BE49-F238E27FC236}">
                  <a16:creationId xmlns:a16="http://schemas.microsoft.com/office/drawing/2014/main" id="{95AD0411-375D-1447-9DC6-2115BE9F4FF1}"/>
                </a:ext>
              </a:extLst>
            </p:cNvPr>
            <p:cNvSpPr/>
            <p:nvPr/>
          </p:nvSpPr>
          <p:spPr bwMode="auto">
            <a:xfrm>
              <a:off x="0" y="3609937"/>
              <a:ext cx="1628775"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8" name="Rectangle 17">
              <a:extLst>
                <a:ext uri="{FF2B5EF4-FFF2-40B4-BE49-F238E27FC236}">
                  <a16:creationId xmlns:a16="http://schemas.microsoft.com/office/drawing/2014/main" id="{7292D00A-2FA9-3240-95B7-44E937D05456}"/>
                </a:ext>
              </a:extLst>
            </p:cNvPr>
            <p:cNvSpPr/>
            <p:nvPr/>
          </p:nvSpPr>
          <p:spPr bwMode="auto">
            <a:xfrm>
              <a:off x="608013" y="4300500"/>
              <a:ext cx="1766887" cy="182562"/>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19" name="Rectangle 18">
              <a:extLst>
                <a:ext uri="{FF2B5EF4-FFF2-40B4-BE49-F238E27FC236}">
                  <a16:creationId xmlns:a16="http://schemas.microsoft.com/office/drawing/2014/main" id="{C38E6990-F7A5-7547-992D-E3958B124584}"/>
                </a:ext>
              </a:extLst>
            </p:cNvPr>
            <p:cNvSpPr/>
            <p:nvPr/>
          </p:nvSpPr>
          <p:spPr bwMode="auto">
            <a:xfrm>
              <a:off x="649288" y="3184487"/>
              <a:ext cx="1655762" cy="2746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0" name="Rectangle 19">
              <a:extLst>
                <a:ext uri="{FF2B5EF4-FFF2-40B4-BE49-F238E27FC236}">
                  <a16:creationId xmlns:a16="http://schemas.microsoft.com/office/drawing/2014/main" id="{6D52564E-F37B-6F4C-826E-F204DA20750D}"/>
                </a:ext>
              </a:extLst>
            </p:cNvPr>
            <p:cNvSpPr/>
            <p:nvPr/>
          </p:nvSpPr>
          <p:spPr bwMode="auto">
            <a:xfrm>
              <a:off x="7399338" y="3394037"/>
              <a:ext cx="1654175" cy="2159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1" name="Rectangle 20">
              <a:extLst>
                <a:ext uri="{FF2B5EF4-FFF2-40B4-BE49-F238E27FC236}">
                  <a16:creationId xmlns:a16="http://schemas.microsoft.com/office/drawing/2014/main" id="{675EEF5F-09D1-D543-A9FA-81AB0A4EF9F5}"/>
                </a:ext>
              </a:extLst>
            </p:cNvPr>
            <p:cNvSpPr/>
            <p:nvPr/>
          </p:nvSpPr>
          <p:spPr bwMode="auto">
            <a:xfrm>
              <a:off x="7643813" y="3473412"/>
              <a:ext cx="325437" cy="4159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2" name="Rectangle 21">
              <a:extLst>
                <a:ext uri="{FF2B5EF4-FFF2-40B4-BE49-F238E27FC236}">
                  <a16:creationId xmlns:a16="http://schemas.microsoft.com/office/drawing/2014/main" id="{7346FBE5-D0AF-704A-BA2E-D88A09B93005}"/>
                </a:ext>
              </a:extLst>
            </p:cNvPr>
            <p:cNvSpPr/>
            <p:nvPr/>
          </p:nvSpPr>
          <p:spPr bwMode="auto">
            <a:xfrm>
              <a:off x="6408738" y="2908262"/>
              <a:ext cx="612775" cy="5873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3" name="Rectangle 22">
              <a:extLst>
                <a:ext uri="{FF2B5EF4-FFF2-40B4-BE49-F238E27FC236}">
                  <a16:creationId xmlns:a16="http://schemas.microsoft.com/office/drawing/2014/main" id="{EB4B9DF5-EE98-1B47-9BF3-BDB15A0B63BA}"/>
                </a:ext>
              </a:extLst>
            </p:cNvPr>
            <p:cNvSpPr/>
            <p:nvPr/>
          </p:nvSpPr>
          <p:spPr bwMode="auto">
            <a:xfrm>
              <a:off x="6386513" y="4344950"/>
              <a:ext cx="614362" cy="4254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4" name="Rectangle 23">
              <a:extLst>
                <a:ext uri="{FF2B5EF4-FFF2-40B4-BE49-F238E27FC236}">
                  <a16:creationId xmlns:a16="http://schemas.microsoft.com/office/drawing/2014/main" id="{681698F4-F6B3-9E41-AB0D-30D797A51989}"/>
                </a:ext>
              </a:extLst>
            </p:cNvPr>
            <p:cNvSpPr/>
            <p:nvPr/>
          </p:nvSpPr>
          <p:spPr bwMode="auto">
            <a:xfrm>
              <a:off x="7489825" y="4198900"/>
              <a:ext cx="1012825" cy="57150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5" name="Rectangle 24">
              <a:extLst>
                <a:ext uri="{FF2B5EF4-FFF2-40B4-BE49-F238E27FC236}">
                  <a16:creationId xmlns:a16="http://schemas.microsoft.com/office/drawing/2014/main" id="{6236E84C-285A-7A45-9DFE-1D291946255B}"/>
                </a:ext>
              </a:extLst>
            </p:cNvPr>
            <p:cNvSpPr/>
            <p:nvPr/>
          </p:nvSpPr>
          <p:spPr bwMode="auto">
            <a:xfrm>
              <a:off x="6673850" y="3954425"/>
              <a:ext cx="1592263" cy="323850"/>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6" name="Rectangle 25">
              <a:extLst>
                <a:ext uri="{FF2B5EF4-FFF2-40B4-BE49-F238E27FC236}">
                  <a16:creationId xmlns:a16="http://schemas.microsoft.com/office/drawing/2014/main" id="{E18F8637-51D9-074B-A08F-E434509389CF}"/>
                </a:ext>
              </a:extLst>
            </p:cNvPr>
            <p:cNvSpPr/>
            <p:nvPr/>
          </p:nvSpPr>
          <p:spPr bwMode="auto">
            <a:xfrm>
              <a:off x="4656138" y="3863937"/>
              <a:ext cx="2365375" cy="19367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7" name="Rectangle 26">
              <a:extLst>
                <a:ext uri="{FF2B5EF4-FFF2-40B4-BE49-F238E27FC236}">
                  <a16:creationId xmlns:a16="http://schemas.microsoft.com/office/drawing/2014/main" id="{3033AC6A-21C9-B847-92ED-0BDB7EB781CC}"/>
                </a:ext>
              </a:extLst>
            </p:cNvPr>
            <p:cNvSpPr/>
            <p:nvPr/>
          </p:nvSpPr>
          <p:spPr bwMode="auto">
            <a:xfrm>
              <a:off x="3092450" y="4587837"/>
              <a:ext cx="1981200" cy="182563"/>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8" name="Rectangle 27">
              <a:extLst>
                <a:ext uri="{FF2B5EF4-FFF2-40B4-BE49-F238E27FC236}">
                  <a16:creationId xmlns:a16="http://schemas.microsoft.com/office/drawing/2014/main" id="{093EAC15-3DCA-A945-9671-4A9127E1DD9C}"/>
                </a:ext>
              </a:extLst>
            </p:cNvPr>
            <p:cNvSpPr/>
            <p:nvPr/>
          </p:nvSpPr>
          <p:spPr bwMode="auto">
            <a:xfrm>
              <a:off x="503238" y="3909975"/>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29" name="Rectangle 28">
              <a:extLst>
                <a:ext uri="{FF2B5EF4-FFF2-40B4-BE49-F238E27FC236}">
                  <a16:creationId xmlns:a16="http://schemas.microsoft.com/office/drawing/2014/main" id="{880DD267-D706-A147-B69E-432AF0C1A6B9}"/>
                </a:ext>
              </a:extLst>
            </p:cNvPr>
            <p:cNvSpPr/>
            <p:nvPr/>
          </p:nvSpPr>
          <p:spPr bwMode="auto">
            <a:xfrm>
              <a:off x="1598613" y="3870287"/>
              <a:ext cx="1236662" cy="287338"/>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sp>
          <p:nvSpPr>
            <p:cNvPr id="30" name="Rectangle 29">
              <a:extLst>
                <a:ext uri="{FF2B5EF4-FFF2-40B4-BE49-F238E27FC236}">
                  <a16:creationId xmlns:a16="http://schemas.microsoft.com/office/drawing/2014/main" id="{4506D7C7-647D-FA46-A2BD-DB21322F0AE3}"/>
                </a:ext>
              </a:extLst>
            </p:cNvPr>
            <p:cNvSpPr/>
            <p:nvPr/>
          </p:nvSpPr>
          <p:spPr bwMode="auto">
            <a:xfrm>
              <a:off x="5856288" y="4300500"/>
              <a:ext cx="303212" cy="466725"/>
            </a:xfrm>
            <a:prstGeom prst="rect">
              <a:avLst/>
            </a:prstGeom>
            <a:noFill/>
            <a:ln w="9525" cap="flat" cmpd="sng" algn="ctr">
              <a:solidFill>
                <a:schemeClr val="bg1">
                  <a:lumMod val="95000"/>
                </a:schemeClr>
              </a:solidFill>
              <a:prstDash val="solid"/>
              <a:round/>
              <a:headEnd type="none" w="med" len="med"/>
              <a:tailEnd type="none" w="med" len="med"/>
            </a:ln>
            <a:effectLst/>
          </p:spPr>
          <p:txBody>
            <a:bodyPr/>
            <a:lstStyle/>
            <a:p>
              <a:pPr>
                <a:defRPr/>
              </a:pPr>
              <a:endParaRPr lang="en-US"/>
            </a:p>
          </p:txBody>
        </p:sp>
      </p:grpSp>
      <p:sp>
        <p:nvSpPr>
          <p:cNvPr id="33" name="Text Placeholder 16">
            <a:extLst>
              <a:ext uri="{FF2B5EF4-FFF2-40B4-BE49-F238E27FC236}">
                <a16:creationId xmlns:a16="http://schemas.microsoft.com/office/drawing/2014/main" id="{C3CF15D2-0729-424A-95B2-9D5EA7A2F146}"/>
              </a:ext>
            </a:extLst>
          </p:cNvPr>
          <p:cNvSpPr>
            <a:spLocks noGrp="1"/>
          </p:cNvSpPr>
          <p:nvPr>
            <p:ph type="body" sz="quarter" idx="10"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36" name="Content Placeholder 2">
            <a:extLst>
              <a:ext uri="{FF2B5EF4-FFF2-40B4-BE49-F238E27FC236}">
                <a16:creationId xmlns:a16="http://schemas.microsoft.com/office/drawing/2014/main" id="{7B05C1BE-4612-4451-A599-3A0E94A7EA83}"/>
              </a:ext>
            </a:extLst>
          </p:cNvPr>
          <p:cNvSpPr>
            <a:spLocks noGrp="1"/>
          </p:cNvSpPr>
          <p:nvPr>
            <p:ph idx="1" hasCustomPrompt="1"/>
          </p:nvPr>
        </p:nvSpPr>
        <p:spPr>
          <a:xfrm>
            <a:off x="100499" y="2035898"/>
            <a:ext cx="8965808" cy="2515831"/>
          </a:xfrm>
          <a:prstGeom prst="rect">
            <a:avLst/>
          </a:prstGeom>
        </p:spPr>
        <p:txBody>
          <a:bodyPr>
            <a:normAutofit/>
          </a:bodyPr>
          <a:lstStyle>
            <a:lvl1pPr marL="0" indent="0">
              <a:buNone/>
              <a:defRPr sz="1600" baseline="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sz="1100" dirty="0"/>
              <a:t>Click to edit text.</a:t>
            </a:r>
          </a:p>
        </p:txBody>
      </p:sp>
      <p:sp>
        <p:nvSpPr>
          <p:cNvPr id="37" name="Title 1">
            <a:extLst>
              <a:ext uri="{FF2B5EF4-FFF2-40B4-BE49-F238E27FC236}">
                <a16:creationId xmlns:a16="http://schemas.microsoft.com/office/drawing/2014/main" id="{763B0F51-531C-4F85-BD54-83DF7E83E825}"/>
              </a:ext>
            </a:extLst>
          </p:cNvPr>
          <p:cNvSpPr>
            <a:spLocks noGrp="1"/>
          </p:cNvSpPr>
          <p:nvPr>
            <p:ph type="title" hasCustomPrompt="1"/>
          </p:nvPr>
        </p:nvSpPr>
        <p:spPr>
          <a:xfrm>
            <a:off x="109003" y="1372550"/>
            <a:ext cx="8965808" cy="52971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dirty="0"/>
              <a:t>Header</a:t>
            </a:r>
          </a:p>
        </p:txBody>
      </p:sp>
      <p:sp>
        <p:nvSpPr>
          <p:cNvPr id="38" name="Text Placeholder 16">
            <a:extLst>
              <a:ext uri="{FF2B5EF4-FFF2-40B4-BE49-F238E27FC236}">
                <a16:creationId xmlns:a16="http://schemas.microsoft.com/office/drawing/2014/main" id="{790EE77F-161E-4B86-8C89-2F36CE215391}"/>
              </a:ext>
            </a:extLst>
          </p:cNvPr>
          <p:cNvSpPr>
            <a:spLocks noGrp="1"/>
          </p:cNvSpPr>
          <p:nvPr>
            <p:ph type="body" sz="quarter" idx="11" hasCustomPrompt="1"/>
          </p:nvPr>
        </p:nvSpPr>
        <p:spPr>
          <a:xfrm>
            <a:off x="100499" y="62770"/>
            <a:ext cx="5972310" cy="181885"/>
          </a:xfrm>
          <a:prstGeom prst="rect">
            <a:avLst/>
          </a:prstGeom>
        </p:spPr>
        <p:txBody>
          <a:bodyPr/>
          <a:lstStyle>
            <a:lvl1pPr marL="0" indent="0">
              <a:buNone/>
              <a:defRPr sz="900">
                <a:solidFill>
                  <a:srgbClr val="C2B8B0"/>
                </a:solidFill>
              </a:defRPr>
            </a:lvl1pPr>
          </a:lstStyle>
          <a:p>
            <a:pPr lvl="0"/>
            <a:r>
              <a:rPr lang="en-US" sz="900" dirty="0"/>
              <a:t>Use this slide format when you want to share a chart, image, or other media.</a:t>
            </a:r>
          </a:p>
        </p:txBody>
      </p:sp>
    </p:spTree>
    <p:extLst>
      <p:ext uri="{BB962C8B-B14F-4D97-AF65-F5344CB8AC3E}">
        <p14:creationId xmlns:p14="http://schemas.microsoft.com/office/powerpoint/2010/main" val="59323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statement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E86BF2-AF9F-4A47-AFBD-A45B6563AF87}"/>
              </a:ext>
            </a:extLst>
          </p:cNvPr>
          <p:cNvSpPr/>
          <p:nvPr userDrawn="1"/>
        </p:nvSpPr>
        <p:spPr>
          <a:xfrm>
            <a:off x="0" y="896875"/>
            <a:ext cx="9144000" cy="368455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6" name="Title 1">
            <a:extLst>
              <a:ext uri="{FF2B5EF4-FFF2-40B4-BE49-F238E27FC236}">
                <a16:creationId xmlns:a16="http://schemas.microsoft.com/office/drawing/2014/main" id="{EDC97D8F-BAFC-3145-8DAC-BD2467E85497}"/>
              </a:ext>
            </a:extLst>
          </p:cNvPr>
          <p:cNvSpPr>
            <a:spLocks noGrp="1"/>
          </p:cNvSpPr>
          <p:nvPr>
            <p:ph type="title" hasCustomPrompt="1"/>
          </p:nvPr>
        </p:nvSpPr>
        <p:spPr>
          <a:xfrm>
            <a:off x="1059408" y="1631660"/>
            <a:ext cx="7129976" cy="2214983"/>
          </a:xfrm>
          <a:prstGeom prst="rect">
            <a:avLst/>
          </a:prstGeom>
        </p:spPr>
        <p:txBody>
          <a:bodyPr/>
          <a:lstStyle>
            <a:lvl1pPr marL="0" marR="0" indent="0" algn="ctr" defTabSz="685776" rtl="0" eaLnBrk="1" fontAlgn="auto" latinLnBrk="0" hangingPunct="1">
              <a:lnSpc>
                <a:spcPct val="90000"/>
              </a:lnSpc>
              <a:spcBef>
                <a:spcPct val="0"/>
              </a:spcBef>
              <a:spcAft>
                <a:spcPts val="0"/>
              </a:spcAft>
              <a:buClrTx/>
              <a:buSzTx/>
              <a:buFontTx/>
              <a:buNone/>
              <a:tabLst/>
              <a:defRPr sz="2200" b="0" i="1">
                <a:solidFill>
                  <a:schemeClr val="bg2"/>
                </a:solidFill>
                <a:latin typeface="Arial" panose="020B0604020202020204" pitchFamily="34" charset="0"/>
                <a:cs typeface="Arial" panose="020B0604020202020204" pitchFamily="34" charset="0"/>
              </a:defRPr>
            </a:lvl1pPr>
          </a:lstStyle>
          <a:p>
            <a:pPr marL="0" marR="0" lvl="0" indent="0" algn="ctr" defTabSz="685776" rtl="0" eaLnBrk="1" fontAlgn="auto" latinLnBrk="0" hangingPunct="1">
              <a:lnSpc>
                <a:spcPct val="90000"/>
              </a:lnSpc>
              <a:spcBef>
                <a:spcPct val="0"/>
              </a:spcBef>
              <a:spcAft>
                <a:spcPts val="0"/>
              </a:spcAft>
              <a:buClrTx/>
              <a:buSzTx/>
              <a:buFontTx/>
              <a:buNone/>
              <a:tabLst/>
              <a:defRPr/>
            </a:pPr>
            <a:r>
              <a:rPr lang="en-US" sz="2400" dirty="0">
                <a:solidFill>
                  <a:schemeClr val="bg2"/>
                </a:solidFill>
                <a:latin typeface="Arial" panose="020B0604020202020204" pitchFamily="34" charset="0"/>
                <a:cs typeface="Arial" panose="020B0604020202020204" pitchFamily="34" charset="0"/>
              </a:rPr>
              <a:t>“</a:t>
            </a:r>
            <a:br>
              <a:rPr lang="en-US" dirty="0"/>
            </a:br>
            <a:br>
              <a:rPr lang="en-US" dirty="0"/>
            </a:br>
            <a:r>
              <a:rPr lang="en-US" dirty="0"/>
              <a:t>Double click to add your </a:t>
            </a:r>
            <a:br>
              <a:rPr lang="en-US" dirty="0"/>
            </a:br>
            <a:r>
              <a:rPr lang="en-US" dirty="0"/>
              <a:t>quote or statement.</a:t>
            </a:r>
            <a:br>
              <a:rPr lang="en-US" dirty="0"/>
            </a:br>
            <a:br>
              <a:rPr lang="en-US" dirty="0"/>
            </a:br>
            <a:r>
              <a:rPr lang="en-US" sz="2400" dirty="0">
                <a:solidFill>
                  <a:schemeClr val="bg2"/>
                </a:solidFill>
                <a:latin typeface="Arial" panose="020B0604020202020204" pitchFamily="34" charset="0"/>
                <a:cs typeface="Arial" panose="020B0604020202020204" pitchFamily="34" charset="0"/>
              </a:rPr>
              <a:t>”</a:t>
            </a:r>
            <a:endParaRPr lang="en-US" dirty="0"/>
          </a:p>
        </p:txBody>
      </p:sp>
      <p:sp>
        <p:nvSpPr>
          <p:cNvPr id="6" name="Text Placeholder 16">
            <a:extLst>
              <a:ext uri="{FF2B5EF4-FFF2-40B4-BE49-F238E27FC236}">
                <a16:creationId xmlns:a16="http://schemas.microsoft.com/office/drawing/2014/main" id="{3734E95F-D17A-4BCD-A4DA-8803AABAE447}"/>
              </a:ext>
            </a:extLst>
          </p:cNvPr>
          <p:cNvSpPr>
            <a:spLocks noGrp="1"/>
          </p:cNvSpPr>
          <p:nvPr>
            <p:ph type="body" sz="quarter" idx="11" hasCustomPrompt="1"/>
          </p:nvPr>
        </p:nvSpPr>
        <p:spPr>
          <a:xfrm>
            <a:off x="100499" y="62770"/>
            <a:ext cx="5972310" cy="181885"/>
          </a:xfrm>
          <a:prstGeom prst="rect">
            <a:avLst/>
          </a:prstGeom>
        </p:spPr>
        <p:txBody>
          <a:bodyPr/>
          <a:lstStyle>
            <a:lvl1pPr marL="0" indent="0">
              <a:buNone/>
              <a:defRPr sz="900">
                <a:solidFill>
                  <a:srgbClr val="C2B8B0"/>
                </a:solidFill>
              </a:defRPr>
            </a:lvl1pPr>
          </a:lstStyle>
          <a:p>
            <a:pPr lvl="0"/>
            <a:r>
              <a:rPr lang="en-US" sz="900" dirty="0"/>
              <a:t>Use this slide format to highlight a quote or statement.</a:t>
            </a:r>
          </a:p>
        </p:txBody>
      </p:sp>
    </p:spTree>
    <p:extLst>
      <p:ext uri="{BB962C8B-B14F-4D97-AF65-F5344CB8AC3E}">
        <p14:creationId xmlns:p14="http://schemas.microsoft.com/office/powerpoint/2010/main" val="205999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AC0DEC0-F8E4-C344-9EB6-BB61C3B6BFBA}"/>
              </a:ext>
            </a:extLst>
          </p:cNvPr>
          <p:cNvSpPr>
            <a:spLocks noGrp="1"/>
          </p:cNvSpPr>
          <p:nvPr>
            <p:ph type="body" sz="half" idx="2" hasCustomPrompt="1"/>
          </p:nvPr>
        </p:nvSpPr>
        <p:spPr>
          <a:xfrm>
            <a:off x="66537" y="2141250"/>
            <a:ext cx="4326558" cy="1957914"/>
          </a:xfrm>
          <a:prstGeom prst="rect">
            <a:avLst/>
          </a:prstGeom>
        </p:spPr>
        <p:txBody>
          <a:bodyPr/>
          <a:lstStyle>
            <a:lvl1pPr marL="171450" marR="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sz="1600">
                <a:solidFill>
                  <a:schemeClr val="tx1">
                    <a:lumMod val="85000"/>
                    <a:lumOff val="15000"/>
                  </a:schemeClr>
                </a:solidFill>
                <a:latin typeface="Arial" panose="020B0604020202020204" pitchFamily="34" charset="0"/>
                <a:cs typeface="Arial" panose="020B0604020202020204" pitchFamily="34" charset="0"/>
              </a:defRPr>
            </a:lvl1pPr>
            <a:lvl2pPr marL="342888" indent="0">
              <a:buNone/>
              <a:defRPr sz="1050"/>
            </a:lvl2pPr>
            <a:lvl3pPr marL="685776" indent="0">
              <a:buNone/>
              <a:defRPr sz="900"/>
            </a:lvl3pPr>
            <a:lvl4pPr marL="1028665" indent="0">
              <a:buNone/>
              <a:defRPr sz="750"/>
            </a:lvl4pPr>
            <a:lvl5pPr marL="1371552" indent="0">
              <a:buNone/>
              <a:defRPr sz="750"/>
            </a:lvl5pPr>
            <a:lvl6pPr marL="1714440" indent="0">
              <a:buNone/>
              <a:defRPr sz="750"/>
            </a:lvl6pPr>
            <a:lvl7pPr marL="2057327" indent="0">
              <a:buNone/>
              <a:defRPr sz="750"/>
            </a:lvl7pPr>
            <a:lvl8pPr marL="2400216" indent="0">
              <a:buNone/>
              <a:defRPr sz="750"/>
            </a:lvl8pPr>
            <a:lvl9pPr marL="2743105" indent="0">
              <a:buNone/>
              <a:defRPr sz="750"/>
            </a:lvl9pPr>
          </a:lstStyle>
          <a:p>
            <a:pPr lvl="0"/>
            <a:r>
              <a:rPr lang="en-US" dirty="0"/>
              <a:t>Click to add list item</a:t>
            </a:r>
          </a:p>
          <a:p>
            <a:pPr lvl="0"/>
            <a:r>
              <a:rPr lang="en-US" dirty="0"/>
              <a:t>Click to add list item</a:t>
            </a:r>
          </a:p>
          <a:p>
            <a:pPr lvl="0"/>
            <a:r>
              <a:rPr lang="en-US" dirty="0"/>
              <a:t>Click to add list item</a:t>
            </a:r>
          </a:p>
          <a:p>
            <a:pPr lvl="0"/>
            <a:r>
              <a:rPr lang="en-US" dirty="0"/>
              <a:t>Click to add list item</a:t>
            </a:r>
          </a:p>
          <a:p>
            <a:pPr marL="171450" marR="0" lvl="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p>
          <a:p>
            <a:pPr marL="171450" marR="0" lvl="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p>
          <a:p>
            <a:pPr lvl="0"/>
            <a:endParaRPr lang="en-US" dirty="0"/>
          </a:p>
        </p:txBody>
      </p:sp>
      <p:sp>
        <p:nvSpPr>
          <p:cNvPr id="8" name="Title 1">
            <a:extLst>
              <a:ext uri="{FF2B5EF4-FFF2-40B4-BE49-F238E27FC236}">
                <a16:creationId xmlns:a16="http://schemas.microsoft.com/office/drawing/2014/main" id="{709BD258-77C0-8544-83DC-D49C4E34F940}"/>
              </a:ext>
            </a:extLst>
          </p:cNvPr>
          <p:cNvSpPr>
            <a:spLocks noGrp="1"/>
          </p:cNvSpPr>
          <p:nvPr>
            <p:ph type="title" hasCustomPrompt="1"/>
          </p:nvPr>
        </p:nvSpPr>
        <p:spPr>
          <a:xfrm>
            <a:off x="66535" y="755624"/>
            <a:ext cx="9009731" cy="488783"/>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dirty="0"/>
              <a:t>Header</a:t>
            </a:r>
          </a:p>
        </p:txBody>
      </p:sp>
      <p:sp>
        <p:nvSpPr>
          <p:cNvPr id="15" name="Content Placeholder 2">
            <a:extLst>
              <a:ext uri="{FF2B5EF4-FFF2-40B4-BE49-F238E27FC236}">
                <a16:creationId xmlns:a16="http://schemas.microsoft.com/office/drawing/2014/main" id="{5D5281C5-7E6C-8B45-AC1C-80F95AAC09CB}"/>
              </a:ext>
            </a:extLst>
          </p:cNvPr>
          <p:cNvSpPr>
            <a:spLocks noGrp="1"/>
          </p:cNvSpPr>
          <p:nvPr>
            <p:ph idx="1" hasCustomPrompt="1"/>
          </p:nvPr>
        </p:nvSpPr>
        <p:spPr>
          <a:xfrm>
            <a:off x="66537" y="1518883"/>
            <a:ext cx="9009730" cy="488782"/>
          </a:xfrm>
          <a:prstGeom prst="rect">
            <a:avLst/>
          </a:prstGeom>
        </p:spPr>
        <p:txBody>
          <a:bodyPr>
            <a:normAutofit/>
          </a:bodyPr>
          <a:lstStyle>
            <a:lvl1pPr marL="0" indent="0">
              <a:buNone/>
              <a:defRPr sz="16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sz="1100" dirty="0"/>
              <a:t>Sub-Header</a:t>
            </a:r>
          </a:p>
        </p:txBody>
      </p:sp>
      <p:sp>
        <p:nvSpPr>
          <p:cNvPr id="11" name="Text Placeholder 16">
            <a:extLst>
              <a:ext uri="{FF2B5EF4-FFF2-40B4-BE49-F238E27FC236}">
                <a16:creationId xmlns:a16="http://schemas.microsoft.com/office/drawing/2014/main" id="{EDF47E8F-F68C-40FD-86DF-B6B63C90B99F}"/>
              </a:ext>
            </a:extLst>
          </p:cNvPr>
          <p:cNvSpPr>
            <a:spLocks noGrp="1"/>
          </p:cNvSpPr>
          <p:nvPr>
            <p:ph type="body" sz="quarter" idx="11" hasCustomPrompt="1"/>
          </p:nvPr>
        </p:nvSpPr>
        <p:spPr>
          <a:xfrm>
            <a:off x="7256954" y="4636604"/>
            <a:ext cx="1874099" cy="224546"/>
          </a:xfrm>
          <a:prstGeom prst="rect">
            <a:avLst/>
          </a:prstGeom>
        </p:spPr>
        <p:txBody>
          <a:bodyPr/>
          <a:lstStyle>
            <a:lvl1pPr marL="0" indent="0">
              <a:buNone/>
              <a:defRPr sz="900">
                <a:solidFill>
                  <a:srgbClr val="C2B8B0"/>
                </a:solidFill>
              </a:defRPr>
            </a:lvl1pPr>
          </a:lstStyle>
          <a:p>
            <a:pPr lvl="0"/>
            <a:r>
              <a:rPr lang="en-US" dirty="0"/>
              <a:t>Optional Section Header</a:t>
            </a:r>
          </a:p>
        </p:txBody>
      </p:sp>
      <p:sp>
        <p:nvSpPr>
          <p:cNvPr id="12" name="Text Placeholder 3">
            <a:extLst>
              <a:ext uri="{FF2B5EF4-FFF2-40B4-BE49-F238E27FC236}">
                <a16:creationId xmlns:a16="http://schemas.microsoft.com/office/drawing/2014/main" id="{431D587B-D879-4E07-8A6D-E45A88DB7923}"/>
              </a:ext>
            </a:extLst>
          </p:cNvPr>
          <p:cNvSpPr>
            <a:spLocks noGrp="1"/>
          </p:cNvSpPr>
          <p:nvPr>
            <p:ph type="body" sz="half" idx="12" hasCustomPrompt="1"/>
          </p:nvPr>
        </p:nvSpPr>
        <p:spPr>
          <a:xfrm>
            <a:off x="4571998" y="2141250"/>
            <a:ext cx="4504267" cy="1957914"/>
          </a:xfrm>
          <a:prstGeom prst="rect">
            <a:avLst/>
          </a:prstGeom>
        </p:spPr>
        <p:txBody>
          <a:bodyPr/>
          <a:lstStyle>
            <a:lvl1pPr marL="171450" marR="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sz="1600">
                <a:solidFill>
                  <a:schemeClr val="tx1">
                    <a:lumMod val="85000"/>
                    <a:lumOff val="15000"/>
                  </a:schemeClr>
                </a:solidFill>
                <a:latin typeface="Arial" panose="020B0604020202020204" pitchFamily="34" charset="0"/>
                <a:cs typeface="Arial" panose="020B0604020202020204" pitchFamily="34" charset="0"/>
              </a:defRPr>
            </a:lvl1pPr>
            <a:lvl2pPr marL="342888" indent="0">
              <a:buNone/>
              <a:defRPr sz="1050"/>
            </a:lvl2pPr>
            <a:lvl3pPr marL="685776" indent="0">
              <a:buNone/>
              <a:defRPr sz="900"/>
            </a:lvl3pPr>
            <a:lvl4pPr marL="1028665" indent="0">
              <a:buNone/>
              <a:defRPr sz="750"/>
            </a:lvl4pPr>
            <a:lvl5pPr marL="1371552" indent="0">
              <a:buNone/>
              <a:defRPr sz="750"/>
            </a:lvl5pPr>
            <a:lvl6pPr marL="1714440" indent="0">
              <a:buNone/>
              <a:defRPr sz="750"/>
            </a:lvl6pPr>
            <a:lvl7pPr marL="2057327" indent="0">
              <a:buNone/>
              <a:defRPr sz="750"/>
            </a:lvl7pPr>
            <a:lvl8pPr marL="2400216" indent="0">
              <a:buNone/>
              <a:defRPr sz="750"/>
            </a:lvl8pPr>
            <a:lvl9pPr marL="2743105" indent="0">
              <a:buNone/>
              <a:defRPr sz="750"/>
            </a:lvl9pPr>
          </a:lstStyle>
          <a:p>
            <a:pPr lvl="0"/>
            <a:r>
              <a:rPr lang="en-US" dirty="0"/>
              <a:t>Click to add list item</a:t>
            </a:r>
          </a:p>
          <a:p>
            <a:pPr lvl="0"/>
            <a:r>
              <a:rPr lang="en-US" dirty="0"/>
              <a:t>Click to add list item</a:t>
            </a:r>
          </a:p>
          <a:p>
            <a:pPr lvl="0"/>
            <a:r>
              <a:rPr lang="en-US" dirty="0"/>
              <a:t>Click to add list item</a:t>
            </a:r>
          </a:p>
          <a:p>
            <a:pPr lvl="0"/>
            <a:r>
              <a:rPr lang="en-US" dirty="0"/>
              <a:t>Click to add list item</a:t>
            </a:r>
          </a:p>
          <a:p>
            <a:pPr marL="171450" marR="0" lvl="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p>
          <a:p>
            <a:pPr marL="171450" marR="0" lvl="0" indent="-171450" algn="l" defTabSz="68577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p>
          <a:p>
            <a:pPr lvl="0"/>
            <a:endParaRPr lang="en-US" dirty="0"/>
          </a:p>
        </p:txBody>
      </p:sp>
      <p:sp>
        <p:nvSpPr>
          <p:cNvPr id="16" name="Text Placeholder 16">
            <a:extLst>
              <a:ext uri="{FF2B5EF4-FFF2-40B4-BE49-F238E27FC236}">
                <a16:creationId xmlns:a16="http://schemas.microsoft.com/office/drawing/2014/main" id="{96501BB0-616C-4612-8E7D-30A9C0F64F25}"/>
              </a:ext>
            </a:extLst>
          </p:cNvPr>
          <p:cNvSpPr>
            <a:spLocks noGrp="1"/>
          </p:cNvSpPr>
          <p:nvPr>
            <p:ph type="body" sz="quarter" idx="13" hasCustomPrompt="1"/>
          </p:nvPr>
        </p:nvSpPr>
        <p:spPr>
          <a:xfrm>
            <a:off x="66537" y="59942"/>
            <a:ext cx="5847246" cy="228683"/>
          </a:xfrm>
          <a:prstGeom prst="rect">
            <a:avLst/>
          </a:prstGeom>
        </p:spPr>
        <p:txBody>
          <a:bodyPr/>
          <a:lstStyle>
            <a:lvl1pPr marL="0" indent="0">
              <a:buNone/>
              <a:defRPr sz="900">
                <a:solidFill>
                  <a:srgbClr val="C2B8B0"/>
                </a:solidFill>
              </a:defRPr>
            </a:lvl1pPr>
          </a:lstStyle>
          <a:p>
            <a:pPr lvl="0"/>
            <a:r>
              <a:rPr lang="en-US" dirty="0"/>
              <a:t>Use this slide format to add a one or two-column bulleted list with a header and optional sub-header. </a:t>
            </a:r>
          </a:p>
        </p:txBody>
      </p:sp>
    </p:spTree>
    <p:extLst>
      <p:ext uri="{BB962C8B-B14F-4D97-AF65-F5344CB8AC3E}">
        <p14:creationId xmlns:p14="http://schemas.microsoft.com/office/powerpoint/2010/main" val="23923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178229"/>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73" r:id="rId4"/>
    <p:sldLayoutId id="2147483676" r:id="rId5"/>
    <p:sldLayoutId id="2147483674" r:id="rId6"/>
    <p:sldLayoutId id="2147483663" r:id="rId7"/>
    <p:sldLayoutId id="2147483667" r:id="rId8"/>
    <p:sldLayoutId id="2147483664" r:id="rId9"/>
    <p:sldLayoutId id="2147483665" r:id="rId10"/>
    <p:sldLayoutId id="2147483666" r:id="rId11"/>
    <p:sldLayoutId id="2147483675" r:id="rId12"/>
    <p:sldLayoutId id="2147483678" r:id="rId13"/>
  </p:sldLayoutIdLst>
  <p:txStyles>
    <p:titleStyle>
      <a:lvl1pPr algn="l" defTabSz="68577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5" indent="-171445" algn="l" defTabSz="68577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2" indent="-171445" algn="l" defTabSz="68577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9" indent="-171445" algn="l" defTabSz="68577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8"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97"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84"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3"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60"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8" indent="-171445"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6" rtl="0" eaLnBrk="1" latinLnBrk="0" hangingPunct="1">
        <a:defRPr sz="1350" kern="1200">
          <a:solidFill>
            <a:schemeClr val="tx1"/>
          </a:solidFill>
          <a:latin typeface="+mn-lt"/>
          <a:ea typeface="+mn-ea"/>
          <a:cs typeface="+mn-cs"/>
        </a:defRPr>
      </a:lvl1pPr>
      <a:lvl2pPr marL="342888" algn="l" defTabSz="685776" rtl="0" eaLnBrk="1" latinLnBrk="0" hangingPunct="1">
        <a:defRPr sz="1350" kern="1200">
          <a:solidFill>
            <a:schemeClr val="tx1"/>
          </a:solidFill>
          <a:latin typeface="+mn-lt"/>
          <a:ea typeface="+mn-ea"/>
          <a:cs typeface="+mn-cs"/>
        </a:defRPr>
      </a:lvl2pPr>
      <a:lvl3pPr marL="685776" algn="l" defTabSz="685776" rtl="0" eaLnBrk="1" latinLnBrk="0" hangingPunct="1">
        <a:defRPr sz="1350" kern="1200">
          <a:solidFill>
            <a:schemeClr val="tx1"/>
          </a:solidFill>
          <a:latin typeface="+mn-lt"/>
          <a:ea typeface="+mn-ea"/>
          <a:cs typeface="+mn-cs"/>
        </a:defRPr>
      </a:lvl3pPr>
      <a:lvl4pPr marL="1028665" algn="l" defTabSz="685776" rtl="0" eaLnBrk="1" latinLnBrk="0" hangingPunct="1">
        <a:defRPr sz="1350" kern="1200">
          <a:solidFill>
            <a:schemeClr val="tx1"/>
          </a:solidFill>
          <a:latin typeface="+mn-lt"/>
          <a:ea typeface="+mn-ea"/>
          <a:cs typeface="+mn-cs"/>
        </a:defRPr>
      </a:lvl4pPr>
      <a:lvl5pPr marL="1371552" algn="l" defTabSz="685776" rtl="0" eaLnBrk="1" latinLnBrk="0" hangingPunct="1">
        <a:defRPr sz="1350" kern="1200">
          <a:solidFill>
            <a:schemeClr val="tx1"/>
          </a:solidFill>
          <a:latin typeface="+mn-lt"/>
          <a:ea typeface="+mn-ea"/>
          <a:cs typeface="+mn-cs"/>
        </a:defRPr>
      </a:lvl5pPr>
      <a:lvl6pPr marL="1714440" algn="l" defTabSz="685776" rtl="0" eaLnBrk="1" latinLnBrk="0" hangingPunct="1">
        <a:defRPr sz="1350" kern="1200">
          <a:solidFill>
            <a:schemeClr val="tx1"/>
          </a:solidFill>
          <a:latin typeface="+mn-lt"/>
          <a:ea typeface="+mn-ea"/>
          <a:cs typeface="+mn-cs"/>
        </a:defRPr>
      </a:lvl6pPr>
      <a:lvl7pPr marL="2057327" algn="l" defTabSz="685776" rtl="0" eaLnBrk="1" latinLnBrk="0" hangingPunct="1">
        <a:defRPr sz="1350" kern="1200">
          <a:solidFill>
            <a:schemeClr val="tx1"/>
          </a:solidFill>
          <a:latin typeface="+mn-lt"/>
          <a:ea typeface="+mn-ea"/>
          <a:cs typeface="+mn-cs"/>
        </a:defRPr>
      </a:lvl7pPr>
      <a:lvl8pPr marL="2400216" algn="l" defTabSz="685776" rtl="0" eaLnBrk="1" latinLnBrk="0" hangingPunct="1">
        <a:defRPr sz="1350" kern="1200">
          <a:solidFill>
            <a:schemeClr val="tx1"/>
          </a:solidFill>
          <a:latin typeface="+mn-lt"/>
          <a:ea typeface="+mn-ea"/>
          <a:cs typeface="+mn-cs"/>
        </a:defRPr>
      </a:lvl8pPr>
      <a:lvl9pPr marL="2743105" algn="l" defTabSz="68577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Perspectives@fostergrp.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fostergrp.com/requestmeeting" TargetMode="External"/><Relationship Id="rId4" Type="http://schemas.openxmlformats.org/officeDocument/2006/relationships/hyperlink" Target="http://www.fostergrp.com/perspectiv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26744-CC2D-4B50-A528-49049E436A40}"/>
              </a:ext>
            </a:extLst>
          </p:cNvPr>
          <p:cNvSpPr>
            <a:spLocks noGrp="1"/>
          </p:cNvSpPr>
          <p:nvPr>
            <p:ph idx="1"/>
          </p:nvPr>
        </p:nvSpPr>
        <p:spPr>
          <a:xfrm>
            <a:off x="276625" y="1163171"/>
            <a:ext cx="8752114" cy="3980329"/>
          </a:xfrm>
        </p:spPr>
        <p:txBody>
          <a:bodyPr>
            <a:normAutofit lnSpcReduction="10000"/>
          </a:bodyPr>
          <a:lstStyle/>
          <a:p>
            <a:r>
              <a:rPr lang="en-US" sz="1200" b="1" dirty="0"/>
              <a:t>IMPORTANT DISCLOSURE INFORMATION</a:t>
            </a:r>
            <a:endParaRPr lang="en-US" sz="1200" dirty="0"/>
          </a:p>
          <a:p>
            <a:r>
              <a:rPr lang="en-US" sz="1200" dirty="0"/>
              <a:t>Past performance may not be indicative of future results.  Different types of investments involve varying degrees of risk.  Therefore, it should not be assumed that future performance of any specific investment or investment strategy (including the investments and/or investment strategies recommended and/or undertaken by The Foster Group (“Foster Group”), or any non-investment related content, will be profitable, equal any corresponding indicated historical performance level(s), be suitable for your portfolio or individual situation, or prove successful.  Foster Group is neither a law firm, nor a certified public accounting firm, and no portion of its services should be construed as legal or accounting advice.  Moreover, you should not assume that any discussion or information contained in this presentation serves as the receipt of, or as a substitute for, personalized investment advice from Foster Group. Please remember that it remains your responsibility to advise Foster Group, in writing, if there are any changes in your personal/financial situation or investment objectives for the purpose of reviewing/evaluating/revising our previous recommendations and/or services, or  if you would like to impose, add, or to modify any reasonable restrictions to our investment advisory services. A copy of our current written disclosure Brochure discussing our advisory services and fees is available upon request. </a:t>
            </a:r>
            <a:r>
              <a:rPr lang="en-US" sz="1200" u="sng" dirty="0"/>
              <a:t>The scope of the services to be provided depends upon the needs of the client and the terms of the engagement</a:t>
            </a:r>
            <a:r>
              <a:rPr lang="en-US" sz="1200" dirty="0"/>
              <a:t>.</a:t>
            </a:r>
          </a:p>
          <a:p>
            <a:r>
              <a:rPr lang="en-US" sz="1200" b="1" dirty="0"/>
              <a:t> </a:t>
            </a:r>
            <a:endParaRPr lang="en-US" sz="1200" dirty="0"/>
          </a:p>
          <a:p>
            <a:r>
              <a:rPr lang="en-US" sz="1200" dirty="0"/>
              <a:t>Historical performance results for investment indices, benchmarks, and/or categories have been provided for general informational/comparison purposes only, and generally do not reflect the deduction of transaction and/or custodial charges, the deduction of an investment management fee, nor the impact of taxes, the incurrence of which would have the effect of decreasing historical performance results.  It should not be assumed that your Foster Group account holdings correspond directly to any comparative indices or categories. </a:t>
            </a:r>
            <a:r>
              <a:rPr lang="en-US" sz="1200" b="1" u="sng" dirty="0"/>
              <a:t>Please Also Note</a:t>
            </a:r>
            <a:r>
              <a:rPr lang="en-US" sz="1200" dirty="0"/>
              <a:t>: (1) performance results do not reflect the impact of taxes; (2) comparative benchmarks/indices may be more or less volatile than your Foster Group accounts; and, (3) a description of each comparative benchmark/index is available upon request.</a:t>
            </a:r>
          </a:p>
          <a:p>
            <a:endParaRPr lang="en-US" dirty="0"/>
          </a:p>
        </p:txBody>
      </p:sp>
    </p:spTree>
    <p:extLst>
      <p:ext uri="{BB962C8B-B14F-4D97-AF65-F5344CB8AC3E}">
        <p14:creationId xmlns:p14="http://schemas.microsoft.com/office/powerpoint/2010/main" val="6499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26744-CC2D-4B50-A528-49049E436A40}"/>
              </a:ext>
            </a:extLst>
          </p:cNvPr>
          <p:cNvSpPr>
            <a:spLocks noGrp="1"/>
          </p:cNvSpPr>
          <p:nvPr>
            <p:ph idx="1"/>
          </p:nvPr>
        </p:nvSpPr>
        <p:spPr>
          <a:xfrm>
            <a:off x="276625" y="1163171"/>
            <a:ext cx="8752114" cy="3980329"/>
          </a:xfrm>
        </p:spPr>
        <p:txBody>
          <a:bodyPr>
            <a:normAutofit lnSpcReduction="10000"/>
          </a:bodyPr>
          <a:lstStyle/>
          <a:p>
            <a:r>
              <a:rPr lang="en-US" sz="1200" b="1" dirty="0"/>
              <a:t>IMPORTANT DISCLOSURE INFORMATION</a:t>
            </a:r>
            <a:endParaRPr lang="en-US" sz="1200" dirty="0"/>
          </a:p>
          <a:p>
            <a:r>
              <a:rPr lang="en-US" sz="1200" dirty="0"/>
              <a:t>Past performance may not be indicative of future results.  Different types of investments involve varying degrees of risk.  Therefore, it should not be assumed that future performance of any specific investment or investment strategy (including the investments and/or investment strategies recommended and/or undertaken by The Foster Group (“Foster Group”), or any non-investment related content, will be profitable, equal any corresponding indicated historical performance level(s), be suitable for your portfolio or individual situation, or prove successful.  Foster Group is neither a law firm, nor a certified public accounting firm, and no portion of its services should be construed as legal or accounting advice.  Moreover, you should not assume that any discussion or information contained in this presentation serves as the receipt of, or as a substitute for, personalized investment advice from Foster Group. Please remember that it remains your responsibility to advise Foster Group, in writing, if there are any changes in your personal/financial situation or investment objectives for the purpose of reviewing/evaluating/revising our previous recommendations and/or services, or  if you would like to impose, add, or to modify any reasonable restrictions to our investment advisory services. A copy of our current written disclosure Brochure discussing our advisory services and fees is available upon request. </a:t>
            </a:r>
            <a:r>
              <a:rPr lang="en-US" sz="1200" u="sng" dirty="0"/>
              <a:t>The scope of the services to be provided depends upon the needs of the client and the terms of the engagement</a:t>
            </a:r>
            <a:r>
              <a:rPr lang="en-US" sz="1200" dirty="0"/>
              <a:t>.</a:t>
            </a:r>
          </a:p>
          <a:p>
            <a:r>
              <a:rPr lang="en-US" sz="1200" b="1" dirty="0"/>
              <a:t> </a:t>
            </a:r>
            <a:endParaRPr lang="en-US" sz="1200" dirty="0"/>
          </a:p>
          <a:p>
            <a:r>
              <a:rPr lang="en-US" sz="1200" dirty="0"/>
              <a:t>Historical performance results for investment indices, benchmarks, and/or categories have been provided for general informational/comparison purposes only, and generally do not reflect the deduction of transaction and/or custodial charges, the deduction of an investment management fee, nor the impact of taxes, the incurrence of which would have the effect of decreasing historical performance results.  It should not be assumed that your Foster Group account holdings correspond directly to any comparative indices or categories. </a:t>
            </a:r>
            <a:r>
              <a:rPr lang="en-US" sz="1200" b="1" u="sng" dirty="0"/>
              <a:t>Please Also Note</a:t>
            </a:r>
            <a:r>
              <a:rPr lang="en-US" sz="1200" dirty="0"/>
              <a:t>: (1) performance results do not reflect the impact of taxes; (2) comparative benchmarks/indices may be more or less volatile than your Foster Group accounts; and, (3) a description of each comparative benchmark/index is available upon request.</a:t>
            </a:r>
          </a:p>
          <a:p>
            <a:endParaRPr lang="en-US" dirty="0"/>
          </a:p>
        </p:txBody>
      </p:sp>
    </p:spTree>
    <p:extLst>
      <p:ext uri="{BB962C8B-B14F-4D97-AF65-F5344CB8AC3E}">
        <p14:creationId xmlns:p14="http://schemas.microsoft.com/office/powerpoint/2010/main" val="314939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A9F8DC-2219-4A37-BDDD-2ACB62AF1C1B}"/>
              </a:ext>
            </a:extLst>
          </p:cNvPr>
          <p:cNvSpPr>
            <a:spLocks noGrp="1"/>
          </p:cNvSpPr>
          <p:nvPr>
            <p:ph type="subTitle" idx="1"/>
          </p:nvPr>
        </p:nvSpPr>
        <p:spPr>
          <a:xfrm>
            <a:off x="1172984" y="3305481"/>
            <a:ext cx="6858000" cy="380919"/>
          </a:xfrm>
        </p:spPr>
        <p:txBody>
          <a:bodyPr/>
          <a:lstStyle/>
          <a:p>
            <a:r>
              <a:rPr lang="en-US" sz="2400" b="1" dirty="0"/>
              <a:t>What’s Up (or Down) With the Bonds?</a:t>
            </a:r>
          </a:p>
          <a:p>
            <a:r>
              <a:rPr lang="en-US" sz="1200" dirty="0"/>
              <a:t>June 10, 2024</a:t>
            </a:r>
          </a:p>
          <a:p>
            <a:r>
              <a:rPr lang="en-US" sz="1200" dirty="0"/>
              <a:t>Kent Kramer, Chief Investment Officer</a:t>
            </a:r>
          </a:p>
        </p:txBody>
      </p:sp>
    </p:spTree>
    <p:extLst>
      <p:ext uri="{BB962C8B-B14F-4D97-AF65-F5344CB8AC3E}">
        <p14:creationId xmlns:p14="http://schemas.microsoft.com/office/powerpoint/2010/main" val="425169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5A1154-F08E-CD72-9F9F-92776058F7D4}"/>
              </a:ext>
            </a:extLst>
          </p:cNvPr>
          <p:cNvSpPr txBox="1"/>
          <p:nvPr/>
        </p:nvSpPr>
        <p:spPr>
          <a:xfrm>
            <a:off x="19878" y="4904178"/>
            <a:ext cx="5191810" cy="215444"/>
          </a:xfrm>
          <a:prstGeom prst="rect">
            <a:avLst/>
          </a:prstGeom>
          <a:noFill/>
        </p:spPr>
        <p:txBody>
          <a:bodyPr wrap="square">
            <a:spAutoFit/>
          </a:bodyPr>
          <a:lstStyle/>
          <a:p>
            <a:r>
              <a:rPr lang="en-US" sz="800" dirty="0">
                <a:solidFill>
                  <a:schemeClr val="bg1"/>
                </a:solidFill>
              </a:rPr>
              <a:t>https://www.spine-health.com/treatment/spinal-fusion/multilevel-spinal-fusion-low-back-pain</a:t>
            </a:r>
          </a:p>
        </p:txBody>
      </p:sp>
      <p:pic>
        <p:nvPicPr>
          <p:cNvPr id="2" name="Picture 1">
            <a:extLst>
              <a:ext uri="{FF2B5EF4-FFF2-40B4-BE49-F238E27FC236}">
                <a16:creationId xmlns:a16="http://schemas.microsoft.com/office/drawing/2014/main" id="{3A309723-6A76-238E-1374-2A558C58EE5B}"/>
              </a:ext>
            </a:extLst>
          </p:cNvPr>
          <p:cNvPicPr>
            <a:picLocks noChangeAspect="1"/>
          </p:cNvPicPr>
          <p:nvPr/>
        </p:nvPicPr>
        <p:blipFill>
          <a:blip r:embed="rId3"/>
          <a:stretch>
            <a:fillRect/>
          </a:stretch>
        </p:blipFill>
        <p:spPr>
          <a:xfrm>
            <a:off x="335179" y="0"/>
            <a:ext cx="8473641" cy="5143500"/>
          </a:xfrm>
          <a:prstGeom prst="rect">
            <a:avLst/>
          </a:prstGeom>
        </p:spPr>
      </p:pic>
    </p:spTree>
    <p:extLst>
      <p:ext uri="{BB962C8B-B14F-4D97-AF65-F5344CB8AC3E}">
        <p14:creationId xmlns:p14="http://schemas.microsoft.com/office/powerpoint/2010/main" val="54013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5A1154-F08E-CD72-9F9F-92776058F7D4}"/>
              </a:ext>
            </a:extLst>
          </p:cNvPr>
          <p:cNvSpPr txBox="1"/>
          <p:nvPr/>
        </p:nvSpPr>
        <p:spPr>
          <a:xfrm>
            <a:off x="19878" y="4904178"/>
            <a:ext cx="5191810" cy="215444"/>
          </a:xfrm>
          <a:prstGeom prst="rect">
            <a:avLst/>
          </a:prstGeom>
          <a:noFill/>
        </p:spPr>
        <p:txBody>
          <a:bodyPr wrap="square">
            <a:spAutoFit/>
          </a:bodyPr>
          <a:lstStyle/>
          <a:p>
            <a:r>
              <a:rPr lang="en-US" sz="800" dirty="0">
                <a:solidFill>
                  <a:schemeClr val="bg1"/>
                </a:solidFill>
              </a:rPr>
              <a:t>https://www.spine-health.com/treatment/spinal-fusion/multilevel-spinal-fusion-low-back-pain</a:t>
            </a:r>
          </a:p>
        </p:txBody>
      </p:sp>
      <p:pic>
        <p:nvPicPr>
          <p:cNvPr id="4" name="Picture 3">
            <a:extLst>
              <a:ext uri="{FF2B5EF4-FFF2-40B4-BE49-F238E27FC236}">
                <a16:creationId xmlns:a16="http://schemas.microsoft.com/office/drawing/2014/main" id="{D1A7106B-5893-A45A-2C8B-DD99CFF517EC}"/>
              </a:ext>
            </a:extLst>
          </p:cNvPr>
          <p:cNvPicPr>
            <a:picLocks noChangeAspect="1"/>
          </p:cNvPicPr>
          <p:nvPr/>
        </p:nvPicPr>
        <p:blipFill>
          <a:blip r:embed="rId3"/>
          <a:stretch>
            <a:fillRect/>
          </a:stretch>
        </p:blipFill>
        <p:spPr>
          <a:xfrm>
            <a:off x="518808" y="0"/>
            <a:ext cx="8106383" cy="5143500"/>
          </a:xfrm>
          <a:prstGeom prst="rect">
            <a:avLst/>
          </a:prstGeom>
        </p:spPr>
      </p:pic>
    </p:spTree>
    <p:extLst>
      <p:ext uri="{BB962C8B-B14F-4D97-AF65-F5344CB8AC3E}">
        <p14:creationId xmlns:p14="http://schemas.microsoft.com/office/powerpoint/2010/main" val="248305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C03AC-2C56-2F39-DA7F-4D9CE5384759}"/>
              </a:ext>
            </a:extLst>
          </p:cNvPr>
          <p:cNvPicPr>
            <a:picLocks noChangeAspect="1"/>
          </p:cNvPicPr>
          <p:nvPr/>
        </p:nvPicPr>
        <p:blipFill>
          <a:blip r:embed="rId3"/>
          <a:stretch>
            <a:fillRect/>
          </a:stretch>
        </p:blipFill>
        <p:spPr>
          <a:xfrm>
            <a:off x="237368" y="892156"/>
            <a:ext cx="8669263" cy="3359187"/>
          </a:xfrm>
          <a:prstGeom prst="rect">
            <a:avLst/>
          </a:prstGeom>
        </p:spPr>
      </p:pic>
      <p:sp>
        <p:nvSpPr>
          <p:cNvPr id="5" name="TextBox 4">
            <a:extLst>
              <a:ext uri="{FF2B5EF4-FFF2-40B4-BE49-F238E27FC236}">
                <a16:creationId xmlns:a16="http://schemas.microsoft.com/office/drawing/2014/main" id="{6B88C0EE-415C-87C8-096E-1D5E16B96FA6}"/>
              </a:ext>
            </a:extLst>
          </p:cNvPr>
          <p:cNvSpPr txBox="1"/>
          <p:nvPr/>
        </p:nvSpPr>
        <p:spPr>
          <a:xfrm>
            <a:off x="140383" y="4267460"/>
            <a:ext cx="2506980" cy="246221"/>
          </a:xfrm>
          <a:prstGeom prst="rect">
            <a:avLst/>
          </a:prstGeom>
          <a:noFill/>
        </p:spPr>
        <p:txBody>
          <a:bodyPr wrap="square" rtlCol="0">
            <a:spAutoFit/>
          </a:bodyPr>
          <a:lstStyle/>
          <a:p>
            <a:r>
              <a:rPr lang="en-US" sz="1000" dirty="0"/>
              <a:t>Source: CME </a:t>
            </a:r>
            <a:r>
              <a:rPr lang="en-US" sz="1000" dirty="0" err="1"/>
              <a:t>FedWatch</a:t>
            </a:r>
            <a:r>
              <a:rPr lang="en-US" sz="1000" dirty="0"/>
              <a:t> Tool</a:t>
            </a:r>
          </a:p>
        </p:txBody>
      </p:sp>
    </p:spTree>
    <p:extLst>
      <p:ext uri="{BB962C8B-B14F-4D97-AF65-F5344CB8AC3E}">
        <p14:creationId xmlns:p14="http://schemas.microsoft.com/office/powerpoint/2010/main" val="321065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0A97E5-5A10-7380-DC72-F2E03B824A73}"/>
              </a:ext>
            </a:extLst>
          </p:cNvPr>
          <p:cNvGraphicFramePr>
            <a:graphicFrameLocks noGrp="1"/>
          </p:cNvGraphicFramePr>
          <p:nvPr>
            <p:extLst>
              <p:ext uri="{D42A27DB-BD31-4B8C-83A1-F6EECF244321}">
                <p14:modId xmlns:p14="http://schemas.microsoft.com/office/powerpoint/2010/main" val="1712604789"/>
              </p:ext>
            </p:extLst>
          </p:nvPr>
        </p:nvGraphicFramePr>
        <p:xfrm>
          <a:off x="488949" y="1024968"/>
          <a:ext cx="7826375" cy="3093564"/>
        </p:xfrm>
        <a:graphic>
          <a:graphicData uri="http://schemas.openxmlformats.org/drawingml/2006/table">
            <a:tbl>
              <a:tblPr/>
              <a:tblGrid>
                <a:gridCol w="3994411">
                  <a:extLst>
                    <a:ext uri="{9D8B030D-6E8A-4147-A177-3AD203B41FA5}">
                      <a16:colId xmlns:a16="http://schemas.microsoft.com/office/drawing/2014/main" val="1910041183"/>
                    </a:ext>
                  </a:extLst>
                </a:gridCol>
                <a:gridCol w="322643">
                  <a:extLst>
                    <a:ext uri="{9D8B030D-6E8A-4147-A177-3AD203B41FA5}">
                      <a16:colId xmlns:a16="http://schemas.microsoft.com/office/drawing/2014/main" val="4209082214"/>
                    </a:ext>
                  </a:extLst>
                </a:gridCol>
                <a:gridCol w="1593339">
                  <a:extLst>
                    <a:ext uri="{9D8B030D-6E8A-4147-A177-3AD203B41FA5}">
                      <a16:colId xmlns:a16="http://schemas.microsoft.com/office/drawing/2014/main" val="1738431445"/>
                    </a:ext>
                  </a:extLst>
                </a:gridCol>
                <a:gridCol w="322643">
                  <a:extLst>
                    <a:ext uri="{9D8B030D-6E8A-4147-A177-3AD203B41FA5}">
                      <a16:colId xmlns:a16="http://schemas.microsoft.com/office/drawing/2014/main" val="3367312338"/>
                    </a:ext>
                  </a:extLst>
                </a:gridCol>
                <a:gridCol w="1593339">
                  <a:extLst>
                    <a:ext uri="{9D8B030D-6E8A-4147-A177-3AD203B41FA5}">
                      <a16:colId xmlns:a16="http://schemas.microsoft.com/office/drawing/2014/main" val="2210251686"/>
                    </a:ext>
                  </a:extLst>
                </a:gridCol>
              </a:tblGrid>
              <a:tr h="452686">
                <a:tc>
                  <a:txBody>
                    <a:bodyPr/>
                    <a:lstStyle/>
                    <a:p>
                      <a:pPr algn="r" fontAlgn="b"/>
                      <a:r>
                        <a:rPr lang="en-US" sz="1300" b="0" i="0" u="none" strike="noStrike" dirty="0">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 Year</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US Treasury Note</a:t>
                      </a:r>
                      <a:br>
                        <a:rPr lang="en-US" sz="1300" b="1" i="0" u="none" strike="noStrike" dirty="0">
                          <a:solidFill>
                            <a:srgbClr val="000000"/>
                          </a:solidFill>
                          <a:effectLst/>
                          <a:latin typeface="Arial" panose="020B0604020202020204" pitchFamily="34" charset="0"/>
                        </a:rPr>
                      </a:br>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10 Year</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US Treasury Bond</a:t>
                      </a:r>
                      <a:br>
                        <a:rPr lang="en-US" sz="1300" b="1" i="0" u="none" strike="noStrike" dirty="0">
                          <a:solidFill>
                            <a:srgbClr val="000000"/>
                          </a:solidFill>
                          <a:effectLst/>
                          <a:latin typeface="Arial" panose="020B0604020202020204" pitchFamily="34" charset="0"/>
                        </a:rPr>
                      </a:br>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159524"/>
                  </a:ext>
                </a:extLst>
              </a:tr>
              <a:tr h="226343">
                <a:tc>
                  <a:txBody>
                    <a:bodyPr/>
                    <a:lstStyle/>
                    <a:p>
                      <a:pPr algn="r" fontAlgn="b"/>
                      <a:r>
                        <a:rPr lang="en-US" sz="1300" b="0" i="0" u="none" strike="noStrike" dirty="0">
                          <a:solidFill>
                            <a:srgbClr val="000000"/>
                          </a:solidFill>
                          <a:effectLst/>
                          <a:latin typeface="Arial" panose="020B0604020202020204" pitchFamily="34" charset="0"/>
                        </a:rPr>
                        <a:t>Rate 12/31/2023</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Arial" panose="020B0604020202020204" pitchFamily="34" charset="0"/>
                        </a:rPr>
                        <a:t>4.23%</a:t>
                      </a: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3.88%</a:t>
                      </a: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02711949"/>
                  </a:ext>
                </a:extLst>
              </a:tr>
              <a:tr h="226343">
                <a:tc>
                  <a:txBody>
                    <a:bodyPr/>
                    <a:lstStyle/>
                    <a:p>
                      <a:pPr algn="r" fontAlgn="b"/>
                      <a:r>
                        <a:rPr lang="en-US" sz="1300" b="0" i="0" u="none" strike="noStrike" dirty="0">
                          <a:solidFill>
                            <a:srgbClr val="000000"/>
                          </a:solidFill>
                          <a:effectLst/>
                          <a:latin typeface="Arial" panose="020B0604020202020204" pitchFamily="34" charset="0"/>
                        </a:rPr>
                        <a:t>Yield over 6 months</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Arial" panose="020B0604020202020204" pitchFamily="34" charset="0"/>
                        </a:rPr>
                        <a:t>2.12%</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Arial" panose="020B0604020202020204" pitchFamily="34" charset="0"/>
                        </a:rPr>
                        <a:t>1.94%</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87500804"/>
                  </a:ext>
                </a:extLst>
              </a:tr>
              <a:tr h="226343">
                <a:tc>
                  <a:txBody>
                    <a:bodyPr/>
                    <a:lstStyle/>
                    <a:p>
                      <a:pPr algn="r" fontAlgn="b"/>
                      <a:r>
                        <a:rPr lang="en-US" sz="1300" b="0" i="0" u="none" strike="noStrike">
                          <a:solidFill>
                            <a:srgbClr val="000000"/>
                          </a:solidFill>
                          <a:effectLst/>
                          <a:latin typeface="Arial" panose="020B0604020202020204" pitchFamily="34" charset="0"/>
                        </a:rPr>
                        <a:t>Income received on $10,000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$211.50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Arial" panose="020B0604020202020204" pitchFamily="34" charset="0"/>
                        </a:rPr>
                        <a:t>$194.00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26605104"/>
                  </a:ext>
                </a:extLst>
              </a:tr>
              <a:tr h="226343">
                <a:tc>
                  <a:txBody>
                    <a:bodyPr/>
                    <a:lstStyle/>
                    <a:p>
                      <a:pPr algn="r" fontAlgn="b"/>
                      <a:r>
                        <a:rPr lang="en-US" sz="1300" b="0" i="0" u="none" strike="noStrike">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Aptos Narrow" panose="020B00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Aptos Narrow" panose="020B00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5978015"/>
                  </a:ext>
                </a:extLst>
              </a:tr>
              <a:tr h="226343">
                <a:tc>
                  <a:txBody>
                    <a:bodyPr/>
                    <a:lstStyle/>
                    <a:p>
                      <a:pPr algn="r" fontAlgn="b"/>
                      <a:r>
                        <a:rPr lang="en-US" sz="1300" b="0" i="0" u="none" strike="noStrike" dirty="0">
                          <a:solidFill>
                            <a:srgbClr val="000000"/>
                          </a:solidFill>
                          <a:effectLst/>
                          <a:latin typeface="Arial" panose="020B0604020202020204" pitchFamily="34" charset="0"/>
                        </a:rPr>
                        <a:t>Estimated current duration</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1.5</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9.5</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4241428"/>
                  </a:ext>
                </a:extLst>
              </a:tr>
              <a:tr h="226343">
                <a:tc>
                  <a:txBody>
                    <a:bodyPr/>
                    <a:lstStyle/>
                    <a:p>
                      <a:pPr algn="r" fontAlgn="b"/>
                      <a:r>
                        <a:rPr lang="en-US" sz="1300" b="0" i="0" u="none" strike="noStrike">
                          <a:solidFill>
                            <a:srgbClr val="000000"/>
                          </a:solidFill>
                          <a:effectLst/>
                          <a:latin typeface="Arial" panose="020B0604020202020204" pitchFamily="34" charset="0"/>
                        </a:rPr>
                        <a:t>Market rate change</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0.60%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Arial" panose="020B0604020202020204" pitchFamily="34" charset="0"/>
                        </a:rPr>
                        <a:t>0.60%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99495156"/>
                  </a:ext>
                </a:extLst>
              </a:tr>
              <a:tr h="226343">
                <a:tc>
                  <a:txBody>
                    <a:bodyPr/>
                    <a:lstStyle/>
                    <a:p>
                      <a:pPr algn="r" fontAlgn="b"/>
                      <a:r>
                        <a:rPr lang="en-US" sz="1300" b="0" i="0" u="none" strike="noStrike">
                          <a:solidFill>
                            <a:srgbClr val="000000"/>
                          </a:solidFill>
                          <a:effectLst/>
                          <a:latin typeface="Arial" panose="020B0604020202020204" pitchFamily="34" charset="0"/>
                        </a:rPr>
                        <a:t>Estimated price change from 12/31/23 to 6/30/2024</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-0.90%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Arial" panose="020B0604020202020204" pitchFamily="34" charset="0"/>
                        </a:rPr>
                        <a:t>-5.70%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0661166"/>
                  </a:ext>
                </a:extLst>
              </a:tr>
              <a:tr h="226343">
                <a:tc>
                  <a:txBody>
                    <a:bodyPr/>
                    <a:lstStyle/>
                    <a:p>
                      <a:pPr algn="r" fontAlgn="b"/>
                      <a:r>
                        <a:rPr lang="en-US" sz="1300" b="0" i="0" u="none" strike="noStrike">
                          <a:solidFill>
                            <a:srgbClr val="000000"/>
                          </a:solidFill>
                          <a:effectLst/>
                          <a:latin typeface="Arial" panose="020B0604020202020204" pitchFamily="34" charset="0"/>
                        </a:rPr>
                        <a:t>Proceeds from sale</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a:solidFill>
                            <a:srgbClr val="000000"/>
                          </a:solidFill>
                          <a:effectLst/>
                          <a:latin typeface="Arial" panose="020B0604020202020204" pitchFamily="34" charset="0"/>
                        </a:rPr>
                        <a:t>$9,910.00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$9,430.00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45820833"/>
                  </a:ext>
                </a:extLst>
              </a:tr>
              <a:tr h="226343">
                <a:tc>
                  <a:txBody>
                    <a:bodyPr/>
                    <a:lstStyle/>
                    <a:p>
                      <a:pPr algn="r" fontAlgn="b"/>
                      <a:r>
                        <a:rPr lang="en-US" sz="1300" b="0" i="0" u="none" strike="noStrike">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83059079"/>
                  </a:ext>
                </a:extLst>
              </a:tr>
              <a:tr h="226343">
                <a:tc>
                  <a:txBody>
                    <a:bodyPr/>
                    <a:lstStyle/>
                    <a:p>
                      <a:pPr algn="r" fontAlgn="b"/>
                      <a:r>
                        <a:rPr lang="en-US" sz="1300" b="0" i="0" u="none" strike="noStrike">
                          <a:solidFill>
                            <a:srgbClr val="000000"/>
                          </a:solidFill>
                          <a:effectLst/>
                          <a:latin typeface="Arial" panose="020B0604020202020204" pitchFamily="34" charset="0"/>
                        </a:rPr>
                        <a:t>Total return if you sell on June 30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1.22%</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-3.76%</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3111002"/>
                  </a:ext>
                </a:extLst>
              </a:tr>
              <a:tr h="226343">
                <a:tc>
                  <a:txBody>
                    <a:bodyPr/>
                    <a:lstStyle/>
                    <a:p>
                      <a:pPr algn="r" fontAlgn="b"/>
                      <a:r>
                        <a:rPr lang="en-US" sz="1300" b="0" i="0" u="none" strike="noStrike">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Aptos Narrow" panose="020B00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Aptos Narrow" panose="020B00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7566609"/>
                  </a:ext>
                </a:extLst>
              </a:tr>
            </a:tbl>
          </a:graphicData>
        </a:graphic>
      </p:graphicFrame>
      <p:sp>
        <p:nvSpPr>
          <p:cNvPr id="4" name="TextBox 3">
            <a:extLst>
              <a:ext uri="{FF2B5EF4-FFF2-40B4-BE49-F238E27FC236}">
                <a16:creationId xmlns:a16="http://schemas.microsoft.com/office/drawing/2014/main" id="{CF60616F-F9B2-78D1-1381-0441EE1D54B0}"/>
              </a:ext>
            </a:extLst>
          </p:cNvPr>
          <p:cNvSpPr txBox="1"/>
          <p:nvPr/>
        </p:nvSpPr>
        <p:spPr>
          <a:xfrm>
            <a:off x="0" y="4870739"/>
            <a:ext cx="4572000" cy="246221"/>
          </a:xfrm>
          <a:prstGeom prst="rect">
            <a:avLst/>
          </a:prstGeom>
          <a:noFill/>
        </p:spPr>
        <p:txBody>
          <a:bodyPr wrap="square">
            <a:spAutoFit/>
          </a:bodyPr>
          <a:lstStyle/>
          <a:p>
            <a:r>
              <a:rPr lang="en-US" sz="1000" i="1" dirty="0"/>
              <a:t>Note: These are hypothetical examples to simulate current conditions</a:t>
            </a:r>
          </a:p>
        </p:txBody>
      </p:sp>
    </p:spTree>
    <p:extLst>
      <p:ext uri="{BB962C8B-B14F-4D97-AF65-F5344CB8AC3E}">
        <p14:creationId xmlns:p14="http://schemas.microsoft.com/office/powerpoint/2010/main" val="218527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0A97E5-5A10-7380-DC72-F2E03B824A73}"/>
              </a:ext>
            </a:extLst>
          </p:cNvPr>
          <p:cNvGraphicFramePr>
            <a:graphicFrameLocks noGrp="1"/>
          </p:cNvGraphicFramePr>
          <p:nvPr>
            <p:extLst>
              <p:ext uri="{D42A27DB-BD31-4B8C-83A1-F6EECF244321}">
                <p14:modId xmlns:p14="http://schemas.microsoft.com/office/powerpoint/2010/main" val="2796208310"/>
              </p:ext>
            </p:extLst>
          </p:nvPr>
        </p:nvGraphicFramePr>
        <p:xfrm>
          <a:off x="488949" y="1024968"/>
          <a:ext cx="7826375" cy="3093564"/>
        </p:xfrm>
        <a:graphic>
          <a:graphicData uri="http://schemas.openxmlformats.org/drawingml/2006/table">
            <a:tbl>
              <a:tblPr/>
              <a:tblGrid>
                <a:gridCol w="3994411">
                  <a:extLst>
                    <a:ext uri="{9D8B030D-6E8A-4147-A177-3AD203B41FA5}">
                      <a16:colId xmlns:a16="http://schemas.microsoft.com/office/drawing/2014/main" val="1910041183"/>
                    </a:ext>
                  </a:extLst>
                </a:gridCol>
                <a:gridCol w="322643">
                  <a:extLst>
                    <a:ext uri="{9D8B030D-6E8A-4147-A177-3AD203B41FA5}">
                      <a16:colId xmlns:a16="http://schemas.microsoft.com/office/drawing/2014/main" val="4209082214"/>
                    </a:ext>
                  </a:extLst>
                </a:gridCol>
                <a:gridCol w="1593339">
                  <a:extLst>
                    <a:ext uri="{9D8B030D-6E8A-4147-A177-3AD203B41FA5}">
                      <a16:colId xmlns:a16="http://schemas.microsoft.com/office/drawing/2014/main" val="1738431445"/>
                    </a:ext>
                  </a:extLst>
                </a:gridCol>
                <a:gridCol w="322643">
                  <a:extLst>
                    <a:ext uri="{9D8B030D-6E8A-4147-A177-3AD203B41FA5}">
                      <a16:colId xmlns:a16="http://schemas.microsoft.com/office/drawing/2014/main" val="3367312338"/>
                    </a:ext>
                  </a:extLst>
                </a:gridCol>
                <a:gridCol w="1593339">
                  <a:extLst>
                    <a:ext uri="{9D8B030D-6E8A-4147-A177-3AD203B41FA5}">
                      <a16:colId xmlns:a16="http://schemas.microsoft.com/office/drawing/2014/main" val="2210251686"/>
                    </a:ext>
                  </a:extLst>
                </a:gridCol>
              </a:tblGrid>
              <a:tr h="452686">
                <a:tc>
                  <a:txBody>
                    <a:bodyPr/>
                    <a:lstStyle/>
                    <a:p>
                      <a:pPr algn="r" fontAlgn="b"/>
                      <a:r>
                        <a:rPr lang="en-US" sz="1300" b="0" i="0" u="none" strike="noStrike" dirty="0">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 Year</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US Treasury Note</a:t>
                      </a:r>
                      <a:br>
                        <a:rPr lang="en-US" sz="1300" b="1" i="0" u="none" strike="noStrike" dirty="0">
                          <a:solidFill>
                            <a:srgbClr val="000000"/>
                          </a:solidFill>
                          <a:effectLst/>
                          <a:latin typeface="Arial" panose="020B0604020202020204" pitchFamily="34" charset="0"/>
                        </a:rPr>
                      </a:br>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10 Year</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US Treasury Bond</a:t>
                      </a:r>
                      <a:br>
                        <a:rPr lang="en-US" sz="1300" b="1" i="0" u="none" strike="noStrike" dirty="0">
                          <a:solidFill>
                            <a:srgbClr val="000000"/>
                          </a:solidFill>
                          <a:effectLst/>
                          <a:latin typeface="Arial" panose="020B0604020202020204" pitchFamily="34" charset="0"/>
                        </a:rPr>
                      </a:br>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159524"/>
                  </a:ext>
                </a:extLst>
              </a:tr>
              <a:tr h="226343">
                <a:tc>
                  <a:txBody>
                    <a:bodyPr/>
                    <a:lstStyle/>
                    <a:p>
                      <a:pPr algn="r" fontAlgn="b"/>
                      <a:r>
                        <a:rPr lang="en-US" sz="1300" b="0" i="0" u="none" strike="noStrike" dirty="0">
                          <a:solidFill>
                            <a:srgbClr val="000000"/>
                          </a:solidFill>
                          <a:effectLst/>
                          <a:latin typeface="Arial" panose="020B0604020202020204" pitchFamily="34" charset="0"/>
                        </a:rPr>
                        <a:t>Rate 12/31/2023</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4.23%</a:t>
                      </a: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300" b="0" i="0" u="none" strike="noStrike">
                          <a:solidFill>
                            <a:srgbClr val="000000"/>
                          </a:solidFill>
                          <a:effectLst/>
                          <a:latin typeface="+mn-lt"/>
                        </a:rPr>
                        <a:t>3.88%</a:t>
                      </a:r>
                    </a:p>
                  </a:txBody>
                  <a:tcPr marL="9431" marR="9431" marT="9431"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02711949"/>
                  </a:ext>
                </a:extLst>
              </a:tr>
              <a:tr h="226343">
                <a:tc>
                  <a:txBody>
                    <a:bodyPr/>
                    <a:lstStyle/>
                    <a:p>
                      <a:pPr algn="r" fontAlgn="b"/>
                      <a:r>
                        <a:rPr lang="en-US" sz="1300" b="0" i="0" u="none" strike="noStrike" dirty="0">
                          <a:solidFill>
                            <a:srgbClr val="000000"/>
                          </a:solidFill>
                          <a:effectLst/>
                          <a:latin typeface="Arial" panose="020B0604020202020204" pitchFamily="34" charset="0"/>
                        </a:rPr>
                        <a:t>Yield over total term</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4.23%</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3.88%</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87500804"/>
                  </a:ext>
                </a:extLst>
              </a:tr>
              <a:tr h="226343">
                <a:tc>
                  <a:txBody>
                    <a:bodyPr/>
                    <a:lstStyle/>
                    <a:p>
                      <a:pPr algn="r" fontAlgn="b"/>
                      <a:r>
                        <a:rPr lang="en-US" sz="1300" b="0" i="0" u="none" strike="noStrike" dirty="0">
                          <a:solidFill>
                            <a:srgbClr val="000000"/>
                          </a:solidFill>
                          <a:effectLst/>
                          <a:latin typeface="Arial" panose="020B0604020202020204" pitchFamily="34" charset="0"/>
                        </a:rPr>
                        <a:t>Income per year on $10,000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$423</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$388</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26605104"/>
                  </a:ext>
                </a:extLst>
              </a:tr>
              <a:tr h="226343">
                <a:tc>
                  <a:txBody>
                    <a:bodyPr/>
                    <a:lstStyle/>
                    <a:p>
                      <a:pPr algn="r" fontAlgn="b"/>
                      <a:r>
                        <a:rPr lang="en-US" sz="1300" b="0" i="0" u="none" strike="noStrike" dirty="0">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5978015"/>
                  </a:ext>
                </a:extLst>
              </a:tr>
              <a:tr h="226343">
                <a:tc>
                  <a:txBody>
                    <a:bodyPr/>
                    <a:lstStyle/>
                    <a:p>
                      <a:pPr algn="r" fontAlgn="b"/>
                      <a:r>
                        <a:rPr lang="en-US" sz="1300" b="0" i="0" u="none" strike="noStrike" dirty="0">
                          <a:solidFill>
                            <a:srgbClr val="000000"/>
                          </a:solidFill>
                          <a:effectLst/>
                          <a:latin typeface="Arial" panose="020B0604020202020204" pitchFamily="34" charset="0"/>
                        </a:rPr>
                        <a:t>Duration at maturity</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4241428"/>
                  </a:ext>
                </a:extLst>
              </a:tr>
              <a:tr h="226343">
                <a:tc>
                  <a:txBody>
                    <a:bodyPr/>
                    <a:lstStyle/>
                    <a:p>
                      <a:pPr algn="r" fontAlgn="b"/>
                      <a:r>
                        <a:rPr lang="en-US" sz="1300" b="0" i="0" u="none" strike="noStrike" dirty="0">
                          <a:solidFill>
                            <a:srgbClr val="000000"/>
                          </a:solidFill>
                          <a:effectLst/>
                          <a:latin typeface="Arial" panose="020B0604020202020204" pitchFamily="34" charset="0"/>
                        </a:rPr>
                        <a:t>Market rate change (your guess)</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-0.60%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99495156"/>
                  </a:ext>
                </a:extLst>
              </a:tr>
              <a:tr h="226343">
                <a:tc>
                  <a:txBody>
                    <a:bodyPr/>
                    <a:lstStyle/>
                    <a:p>
                      <a:pPr algn="r" fontAlgn="b"/>
                      <a:r>
                        <a:rPr lang="en-US" sz="1300" b="0" i="0" u="none" strike="noStrike" dirty="0">
                          <a:solidFill>
                            <a:srgbClr val="000000"/>
                          </a:solidFill>
                          <a:effectLst/>
                          <a:latin typeface="Arial" panose="020B0604020202020204" pitchFamily="34" charset="0"/>
                        </a:rPr>
                        <a:t>Price change from 12/31/23 at maturity</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0661166"/>
                  </a:ext>
                </a:extLst>
              </a:tr>
              <a:tr h="226343">
                <a:tc>
                  <a:txBody>
                    <a:bodyPr/>
                    <a:lstStyle/>
                    <a:p>
                      <a:pPr algn="r" fontAlgn="b"/>
                      <a:r>
                        <a:rPr lang="en-US" sz="1300" b="0" i="0" u="none" strike="noStrike">
                          <a:solidFill>
                            <a:srgbClr val="000000"/>
                          </a:solidFill>
                          <a:effectLst/>
                          <a:latin typeface="Arial" panose="020B0604020202020204" pitchFamily="34" charset="0"/>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a:solidFill>
                            <a:srgbClr val="000000"/>
                          </a:solidFill>
                          <a:effectLst/>
                          <a:latin typeface="+mn-lt"/>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 </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83059079"/>
                  </a:ext>
                </a:extLst>
              </a:tr>
              <a:tr h="226343">
                <a:tc>
                  <a:txBody>
                    <a:bodyPr/>
                    <a:lstStyle/>
                    <a:p>
                      <a:pPr algn="r" fontAlgn="b"/>
                      <a:r>
                        <a:rPr lang="en-US" sz="1300" b="0" i="0" u="none" strike="noStrike" dirty="0">
                          <a:solidFill>
                            <a:srgbClr val="000000"/>
                          </a:solidFill>
                          <a:effectLst/>
                          <a:latin typeface="Arial" panose="020B0604020202020204" pitchFamily="34" charset="0"/>
                        </a:rPr>
                        <a:t>Income over total term</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$846</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1" i="0" u="none" strike="noStrike" dirty="0">
                        <a:solidFill>
                          <a:srgbClr val="000000"/>
                        </a:solidFill>
                        <a:effectLst/>
                        <a:latin typeface="Arial" panose="020B06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$3,880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3111002"/>
                  </a:ext>
                </a:extLst>
              </a:tr>
              <a:tr h="226343">
                <a:tc>
                  <a:txBody>
                    <a:bodyPr/>
                    <a:lstStyle/>
                    <a:p>
                      <a:pPr algn="r" fontAlgn="b"/>
                      <a:r>
                        <a:rPr lang="en-US" sz="1300" b="0" i="0" u="none" strike="noStrike" dirty="0">
                          <a:solidFill>
                            <a:srgbClr val="000000"/>
                          </a:solidFill>
                          <a:effectLst/>
                          <a:latin typeface="Arial" panose="020B0604020202020204" pitchFamily="34" charset="0"/>
                        </a:rPr>
                        <a:t>Return of principal</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 $10,000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mn-lt"/>
                        </a:rPr>
                        <a:t> $10,000</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7566609"/>
                  </a:ext>
                </a:extLst>
              </a:tr>
              <a:tr h="226343">
                <a:tc>
                  <a:txBody>
                    <a:bodyPr/>
                    <a:lstStyle/>
                    <a:p>
                      <a:pPr algn="r" fontAlgn="b"/>
                      <a:r>
                        <a:rPr lang="en-US" sz="1300" b="0" i="0" u="none" strike="noStrike" dirty="0">
                          <a:solidFill>
                            <a:srgbClr val="000000"/>
                          </a:solidFill>
                          <a:effectLst/>
                          <a:latin typeface="Arial" panose="020B0604020202020204" pitchFamily="34" charset="0"/>
                        </a:rPr>
                        <a:t>Annualized return</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0"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4.23%</a:t>
                      </a: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300" b="1" i="0" u="none" strike="noStrike" dirty="0">
                        <a:solidFill>
                          <a:srgbClr val="000000"/>
                        </a:solidFill>
                        <a:effectLst/>
                        <a:latin typeface="Aptos Narrow" panose="020B0004020202020204" pitchFamily="34" charset="0"/>
                      </a:endParaRPr>
                    </a:p>
                  </a:txBody>
                  <a:tcPr marL="9431" marR="9431" marT="9431"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3.88%</a:t>
                      </a:r>
                    </a:p>
                  </a:txBody>
                  <a:tcPr marL="9431" marR="9431" marT="9431"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5401667"/>
                  </a:ext>
                </a:extLst>
              </a:tr>
            </a:tbl>
          </a:graphicData>
        </a:graphic>
      </p:graphicFrame>
      <p:sp>
        <p:nvSpPr>
          <p:cNvPr id="4" name="TextBox 3">
            <a:extLst>
              <a:ext uri="{FF2B5EF4-FFF2-40B4-BE49-F238E27FC236}">
                <a16:creationId xmlns:a16="http://schemas.microsoft.com/office/drawing/2014/main" id="{CF60616F-F9B2-78D1-1381-0441EE1D54B0}"/>
              </a:ext>
            </a:extLst>
          </p:cNvPr>
          <p:cNvSpPr txBox="1"/>
          <p:nvPr/>
        </p:nvSpPr>
        <p:spPr>
          <a:xfrm>
            <a:off x="0" y="4870739"/>
            <a:ext cx="4572000" cy="246221"/>
          </a:xfrm>
          <a:prstGeom prst="rect">
            <a:avLst/>
          </a:prstGeom>
          <a:noFill/>
        </p:spPr>
        <p:txBody>
          <a:bodyPr wrap="square">
            <a:spAutoFit/>
          </a:bodyPr>
          <a:lstStyle/>
          <a:p>
            <a:r>
              <a:rPr lang="en-US" sz="1000" i="1" dirty="0"/>
              <a:t>Note: These are hypothetical examples to simulate current conditions</a:t>
            </a:r>
          </a:p>
        </p:txBody>
      </p:sp>
    </p:spTree>
    <p:extLst>
      <p:ext uri="{BB962C8B-B14F-4D97-AF65-F5344CB8AC3E}">
        <p14:creationId xmlns:p14="http://schemas.microsoft.com/office/powerpoint/2010/main" val="39971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DC3E4A-6847-7276-5676-A2BB0D30D776}"/>
              </a:ext>
            </a:extLst>
          </p:cNvPr>
          <p:cNvSpPr/>
          <p:nvPr/>
        </p:nvSpPr>
        <p:spPr>
          <a:xfrm>
            <a:off x="714344" y="1506357"/>
            <a:ext cx="7714211" cy="2548808"/>
          </a:xfrm>
          <a:prstGeom prst="roundRect">
            <a:avLst/>
          </a:prstGeom>
          <a:noFill/>
          <a:ln w="38100">
            <a:solidFill>
              <a:srgbClr val="00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A8E89-4085-FFF4-7D59-2C17A7169426}"/>
              </a:ext>
            </a:extLst>
          </p:cNvPr>
          <p:cNvSpPr txBox="1"/>
          <p:nvPr/>
        </p:nvSpPr>
        <p:spPr>
          <a:xfrm>
            <a:off x="3625966" y="935030"/>
            <a:ext cx="1612669" cy="1323439"/>
          </a:xfrm>
          <a:prstGeom prst="rect">
            <a:avLst/>
          </a:prstGeom>
          <a:solidFill>
            <a:schemeClr val="bg1"/>
          </a:solidFill>
        </p:spPr>
        <p:txBody>
          <a:bodyPr wrap="square" rtlCol="0">
            <a:spAutoFit/>
          </a:bodyPr>
          <a:lstStyle/>
          <a:p>
            <a:pPr algn="ctr"/>
            <a:r>
              <a:rPr lang="en-US" sz="8000" b="1" dirty="0">
                <a:solidFill>
                  <a:srgbClr val="002C5C"/>
                </a:solidFill>
                <a:latin typeface="Arial" panose="020B0604020202020204" pitchFamily="34" charset="0"/>
                <a:cs typeface="Arial" panose="020B0604020202020204" pitchFamily="34" charset="0"/>
              </a:rPr>
              <a:t>“</a:t>
            </a:r>
            <a:endParaRPr lang="en-US" sz="3200" b="1" dirty="0">
              <a:solidFill>
                <a:srgbClr val="002C5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121C41-2A23-2521-8908-B55172B3BBA1}"/>
              </a:ext>
            </a:extLst>
          </p:cNvPr>
          <p:cNvSpPr txBox="1"/>
          <p:nvPr/>
        </p:nvSpPr>
        <p:spPr>
          <a:xfrm>
            <a:off x="1083365" y="1915740"/>
            <a:ext cx="6937513" cy="2000548"/>
          </a:xfrm>
          <a:prstGeom prst="rect">
            <a:avLst/>
          </a:prstGeom>
          <a:noFill/>
        </p:spPr>
        <p:txBody>
          <a:bodyPr wrap="square">
            <a:spAutoFit/>
          </a:bodyPr>
          <a:lstStyle/>
          <a:p>
            <a:pPr algn="ctr"/>
            <a:r>
              <a:rPr lang="en-US" sz="2400" b="1" i="0" dirty="0">
                <a:solidFill>
                  <a:srgbClr val="002C5C"/>
                </a:solidFill>
                <a:effectLst/>
              </a:rPr>
              <a:t>Repeat after me: No one—not even the Fed!—can reliably forecast interest rates or the Fed’s actions. </a:t>
            </a:r>
          </a:p>
          <a:p>
            <a:pPr algn="ctr"/>
            <a:br>
              <a:rPr lang="en-US" sz="1400" dirty="0">
                <a:solidFill>
                  <a:srgbClr val="002C5C"/>
                </a:solidFill>
              </a:rPr>
            </a:br>
            <a:r>
              <a:rPr lang="en-US" sz="2000" dirty="0">
                <a:solidFill>
                  <a:srgbClr val="002C5C"/>
                </a:solidFill>
              </a:rPr>
              <a:t>Jason Zweig</a:t>
            </a:r>
            <a:br>
              <a:rPr lang="en-US" sz="2000" dirty="0">
                <a:solidFill>
                  <a:srgbClr val="002C5C"/>
                </a:solidFill>
              </a:rPr>
            </a:br>
            <a:endParaRPr lang="en-US" b="1" dirty="0">
              <a:solidFill>
                <a:srgbClr val="002C5C"/>
              </a:solidFill>
            </a:endParaRPr>
          </a:p>
        </p:txBody>
      </p:sp>
    </p:spTree>
    <p:extLst>
      <p:ext uri="{BB962C8B-B14F-4D97-AF65-F5344CB8AC3E}">
        <p14:creationId xmlns:p14="http://schemas.microsoft.com/office/powerpoint/2010/main" val="10479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0D761-B60E-DED9-865C-55755E23A1E5}"/>
              </a:ext>
            </a:extLst>
          </p:cNvPr>
          <p:cNvSpPr>
            <a:spLocks noGrp="1"/>
          </p:cNvSpPr>
          <p:nvPr>
            <p:ph type="title"/>
          </p:nvPr>
        </p:nvSpPr>
        <p:spPr/>
        <p:txBody>
          <a:bodyPr/>
          <a:lstStyle/>
          <a:p>
            <a:r>
              <a:rPr lang="en-US" dirty="0"/>
              <a:t>Thank you for watching!</a:t>
            </a:r>
          </a:p>
        </p:txBody>
      </p:sp>
      <p:sp>
        <p:nvSpPr>
          <p:cNvPr id="6" name="Content Placeholder 1">
            <a:extLst>
              <a:ext uri="{FF2B5EF4-FFF2-40B4-BE49-F238E27FC236}">
                <a16:creationId xmlns:a16="http://schemas.microsoft.com/office/drawing/2014/main" id="{0C22EE26-BB2C-49A3-70E7-D49D8DC5C9E2}"/>
              </a:ext>
            </a:extLst>
          </p:cNvPr>
          <p:cNvSpPr>
            <a:spLocks noGrp="1"/>
          </p:cNvSpPr>
          <p:nvPr>
            <p:ph idx="1"/>
          </p:nvPr>
        </p:nvSpPr>
        <p:spPr>
          <a:xfrm>
            <a:off x="536222" y="1511300"/>
            <a:ext cx="8506178" cy="3125788"/>
          </a:xfrm>
        </p:spPr>
        <p:txBody>
          <a:bodyPr>
            <a:normAutofit/>
          </a:bodyPr>
          <a:lstStyle/>
          <a:p>
            <a:r>
              <a:rPr lang="en-US" sz="2000" b="1" dirty="0">
                <a:solidFill>
                  <a:schemeClr val="tx1"/>
                </a:solidFill>
              </a:rPr>
              <a:t>Have comments or questions for the team at Foster Group? </a:t>
            </a:r>
          </a:p>
          <a:p>
            <a:r>
              <a:rPr lang="en-US" sz="2000" dirty="0">
                <a:solidFill>
                  <a:schemeClr val="tx1">
                    <a:lumMod val="75000"/>
                    <a:lumOff val="25000"/>
                  </a:schemeClr>
                </a:solidFill>
              </a:rPr>
              <a:t>Email us at </a:t>
            </a:r>
            <a:r>
              <a:rPr lang="en-US" sz="2000" dirty="0">
                <a:hlinkClick r:id="rId3"/>
              </a:rPr>
              <a:t>Perspectives@fostergrp.com</a:t>
            </a:r>
            <a:endParaRPr lang="en-US" sz="2000" dirty="0"/>
          </a:p>
          <a:p>
            <a:endParaRPr lang="en-US" sz="2000" b="1" dirty="0"/>
          </a:p>
          <a:p>
            <a:r>
              <a:rPr lang="en-US" sz="2000" b="1" dirty="0">
                <a:solidFill>
                  <a:schemeClr val="tx1"/>
                </a:solidFill>
              </a:rPr>
              <a:t>Want to learn more about our firm? </a:t>
            </a:r>
          </a:p>
          <a:p>
            <a:r>
              <a:rPr lang="en-US" sz="2000" dirty="0">
                <a:solidFill>
                  <a:schemeClr val="tx1">
                    <a:lumMod val="75000"/>
                    <a:lumOff val="25000"/>
                  </a:schemeClr>
                </a:solidFill>
              </a:rPr>
              <a:t>Check out our website at </a:t>
            </a:r>
            <a:r>
              <a:rPr lang="en-US" sz="2000" dirty="0">
                <a:solidFill>
                  <a:srgbClr val="2E4F7D"/>
                </a:solidFill>
                <a:hlinkClick r:id="rId4"/>
              </a:rPr>
              <a:t>fostergrp.com/perspectives </a:t>
            </a:r>
            <a:endParaRPr lang="en-US" sz="2000" dirty="0">
              <a:solidFill>
                <a:srgbClr val="2E4F7D"/>
              </a:solidFill>
            </a:endParaRPr>
          </a:p>
          <a:p>
            <a:endParaRPr lang="en-US" sz="2000" dirty="0"/>
          </a:p>
          <a:p>
            <a:r>
              <a:rPr lang="en-US" sz="2000" b="1" dirty="0">
                <a:solidFill>
                  <a:schemeClr val="tx1"/>
                </a:solidFill>
              </a:rPr>
              <a:t>Want to request a meeting with an advisor? </a:t>
            </a:r>
          </a:p>
          <a:p>
            <a:r>
              <a:rPr lang="en-US" sz="2000" dirty="0">
                <a:solidFill>
                  <a:schemeClr val="tx1">
                    <a:lumMod val="75000"/>
                    <a:lumOff val="25000"/>
                  </a:schemeClr>
                </a:solidFill>
              </a:rPr>
              <a:t>Visit our website at </a:t>
            </a:r>
            <a:r>
              <a:rPr lang="en-US" sz="2000" dirty="0">
                <a:hlinkClick r:id="rId5"/>
              </a:rPr>
              <a:t>fostergrp.com/</a:t>
            </a:r>
            <a:r>
              <a:rPr lang="en-US" sz="2000" dirty="0" err="1">
                <a:hlinkClick r:id="rId5"/>
              </a:rPr>
              <a:t>requestmeeting</a:t>
            </a:r>
            <a:endParaRPr lang="en-US" sz="2000" dirty="0"/>
          </a:p>
        </p:txBody>
      </p:sp>
    </p:spTree>
    <p:extLst>
      <p:ext uri="{BB962C8B-B14F-4D97-AF65-F5344CB8AC3E}">
        <p14:creationId xmlns:p14="http://schemas.microsoft.com/office/powerpoint/2010/main" val="2388646939"/>
      </p:ext>
    </p:extLst>
  </p:cSld>
  <p:clrMapOvr>
    <a:masterClrMapping/>
  </p:clrMapOvr>
</p:sld>
</file>

<file path=ppt/theme/theme1.xml><?xml version="1.0" encoding="utf-8"?>
<a:theme xmlns:a="http://schemas.openxmlformats.org/drawingml/2006/main" name="Foster Group Investment Template">
  <a:themeElements>
    <a:clrScheme name="Custom 1">
      <a:dk1>
        <a:sysClr val="windowText" lastClr="000000"/>
      </a:dk1>
      <a:lt1>
        <a:sysClr val="window" lastClr="FFFFFF"/>
      </a:lt1>
      <a:dk2>
        <a:srgbClr val="002C5C"/>
      </a:dk2>
      <a:lt2>
        <a:srgbClr val="ECECEC"/>
      </a:lt2>
      <a:accent1>
        <a:srgbClr val="78AADF"/>
      </a:accent1>
      <a:accent2>
        <a:srgbClr val="4060A3"/>
      </a:accent2>
      <a:accent3>
        <a:srgbClr val="C2DCF3"/>
      </a:accent3>
      <a:accent4>
        <a:srgbClr val="969300"/>
      </a:accent4>
      <a:accent5>
        <a:srgbClr val="B7BE4A"/>
      </a:accent5>
      <a:accent6>
        <a:srgbClr val="002C5C"/>
      </a:accent6>
      <a:hlink>
        <a:srgbClr val="4060A3"/>
      </a:hlink>
      <a:folHlink>
        <a:srgbClr val="002C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900" dirty="0">
            <a:solidFill>
              <a:srgbClr val="C2B8B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3208</TotalTime>
  <Words>1427</Words>
  <Application>Microsoft Office PowerPoint</Application>
  <PresentationFormat>On-screen Show (16:9)</PresentationFormat>
  <Paragraphs>123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 Narrow</vt:lpstr>
      <vt:lpstr>Arial</vt:lpstr>
      <vt:lpstr>Futura Medium</vt:lpstr>
      <vt:lpstr>Calibri</vt:lpstr>
      <vt:lpstr>Foster Group Investment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Gray Beal</dc:creator>
  <cp:lastModifiedBy>Blake Schlawin</cp:lastModifiedBy>
  <cp:revision>158</cp:revision>
  <cp:lastPrinted>2019-09-04T13:46:52Z</cp:lastPrinted>
  <dcterms:created xsi:type="dcterms:W3CDTF">2019-04-22T15:32:02Z</dcterms:created>
  <dcterms:modified xsi:type="dcterms:W3CDTF">2024-06-11T19:06:00Z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d">
    <vt:lpwstr>069PE000008lEqwYAE</vt:lpwstr>
  </property>
  <property fmtid="{D5CDD505-2E9C-101B-9397-08002B2CF9AE}" pid="3" name="DocumentVersion">
    <vt:i4>2</vt:i4>
  </property>
</Properties>
</file>